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notesMasterIdLst>
    <p:notesMasterId r:id="rId37"/>
  </p:notesMasterIdLst>
  <p:sldIdLst>
    <p:sldId id="256" r:id="rId5"/>
    <p:sldId id="258" r:id="rId6"/>
    <p:sldId id="265" r:id="rId7"/>
    <p:sldId id="266" r:id="rId8"/>
    <p:sldId id="259" r:id="rId9"/>
    <p:sldId id="261" r:id="rId10"/>
    <p:sldId id="270" r:id="rId11"/>
    <p:sldId id="272" r:id="rId12"/>
    <p:sldId id="293" r:id="rId13"/>
    <p:sldId id="275" r:id="rId14"/>
    <p:sldId id="276" r:id="rId15"/>
    <p:sldId id="277" r:id="rId16"/>
    <p:sldId id="279" r:id="rId17"/>
    <p:sldId id="294" r:id="rId18"/>
    <p:sldId id="280" r:id="rId19"/>
    <p:sldId id="281" r:id="rId20"/>
    <p:sldId id="282" r:id="rId21"/>
    <p:sldId id="296" r:id="rId22"/>
    <p:sldId id="297" r:id="rId23"/>
    <p:sldId id="284" r:id="rId24"/>
    <p:sldId id="283" r:id="rId25"/>
    <p:sldId id="285" r:id="rId26"/>
    <p:sldId id="286" r:id="rId27"/>
    <p:sldId id="287" r:id="rId28"/>
    <p:sldId id="288" r:id="rId29"/>
    <p:sldId id="289" r:id="rId30"/>
    <p:sldId id="291" r:id="rId31"/>
    <p:sldId id="299" r:id="rId32"/>
    <p:sldId id="300" r:id="rId33"/>
    <p:sldId id="292" r:id="rId34"/>
    <p:sldId id="302" r:id="rId35"/>
    <p:sldId id="304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Poveda Buedo" userId="2d6d6d31be7a7d84" providerId="Windows Live" clId="Web-{BD633C8C-07FA-491D-90B1-A9BCAA4DA8FE}"/>
    <pc:docChg chg="addSld delSld modSld">
      <pc:chgData name="Pedro Poveda Buedo" userId="2d6d6d31be7a7d84" providerId="Windows Live" clId="Web-{BD633C8C-07FA-491D-90B1-A9BCAA4DA8FE}" dt="2020-02-11T13:36:28.921" v="186" actId="20577"/>
      <pc:docMkLst>
        <pc:docMk/>
      </pc:docMkLst>
      <pc:sldChg chg="modSp">
        <pc:chgData name="Pedro Poveda Buedo" userId="2d6d6d31be7a7d84" providerId="Windows Live" clId="Web-{BD633C8C-07FA-491D-90B1-A9BCAA4DA8FE}" dt="2020-02-11T13:36:28.921" v="185" actId="20577"/>
        <pc:sldMkLst>
          <pc:docMk/>
          <pc:sldMk cId="3274694501" sldId="288"/>
        </pc:sldMkLst>
        <pc:spChg chg="mod">
          <ac:chgData name="Pedro Poveda Buedo" userId="2d6d6d31be7a7d84" providerId="Windows Live" clId="Web-{BD633C8C-07FA-491D-90B1-A9BCAA4DA8FE}" dt="2020-02-11T13:36:28.921" v="185" actId="20577"/>
          <ac:spMkLst>
            <pc:docMk/>
            <pc:sldMk cId="3274694501" sldId="288"/>
            <ac:spMk id="2" creationId="{922E05E3-FC9E-4060-AAA7-1FCD2543CB47}"/>
          </ac:spMkLst>
        </pc:spChg>
      </pc:sldChg>
      <pc:sldChg chg="modSp">
        <pc:chgData name="Pedro Poveda Buedo" userId="2d6d6d31be7a7d84" providerId="Windows Live" clId="Web-{BD633C8C-07FA-491D-90B1-A9BCAA4DA8FE}" dt="2020-02-11T13:36:26.296" v="183" actId="20577"/>
        <pc:sldMkLst>
          <pc:docMk/>
          <pc:sldMk cId="902525203" sldId="289"/>
        </pc:sldMkLst>
        <pc:spChg chg="mod">
          <ac:chgData name="Pedro Poveda Buedo" userId="2d6d6d31be7a7d84" providerId="Windows Live" clId="Web-{BD633C8C-07FA-491D-90B1-A9BCAA4DA8FE}" dt="2020-02-11T13:36:26.296" v="183" actId="20577"/>
          <ac:spMkLst>
            <pc:docMk/>
            <pc:sldMk cId="902525203" sldId="289"/>
            <ac:spMk id="3" creationId="{00000000-0000-0000-0000-000000000000}"/>
          </ac:spMkLst>
        </pc:spChg>
      </pc:sldChg>
      <pc:sldChg chg="addSp delSp del">
        <pc:chgData name="Pedro Poveda Buedo" userId="2d6d6d31be7a7d84" providerId="Windows Live" clId="Web-{BD633C8C-07FA-491D-90B1-A9BCAA4DA8FE}" dt="2020-02-11T13:31:50.516" v="178"/>
        <pc:sldMkLst>
          <pc:docMk/>
          <pc:sldMk cId="952236494" sldId="295"/>
        </pc:sldMkLst>
        <pc:spChg chg="add del">
          <ac:chgData name="Pedro Poveda Buedo" userId="2d6d6d31be7a7d84" providerId="Windows Live" clId="Web-{BD633C8C-07FA-491D-90B1-A9BCAA4DA8FE}" dt="2020-02-11T13:09:46.978" v="56"/>
          <ac:spMkLst>
            <pc:docMk/>
            <pc:sldMk cId="952236494" sldId="295"/>
            <ac:spMk id="4" creationId="{9B5F3752-9E8A-459B-8E6C-4BF217C8014C}"/>
          </ac:spMkLst>
        </pc:spChg>
      </pc:sldChg>
      <pc:sldChg chg="addSp delSp modSp add replId">
        <pc:chgData name="Pedro Poveda Buedo" userId="2d6d6d31be7a7d84" providerId="Windows Live" clId="Web-{BD633C8C-07FA-491D-90B1-A9BCAA4DA8FE}" dt="2020-02-11T13:26:17.769" v="80" actId="20577"/>
        <pc:sldMkLst>
          <pc:docMk/>
          <pc:sldMk cId="2310510049" sldId="296"/>
        </pc:sldMkLst>
        <pc:spChg chg="mod">
          <ac:chgData name="Pedro Poveda Buedo" userId="2d6d6d31be7a7d84" providerId="Windows Live" clId="Web-{BD633C8C-07FA-491D-90B1-A9BCAA4DA8FE}" dt="2020-02-11T13:26:17.769" v="80" actId="20577"/>
          <ac:spMkLst>
            <pc:docMk/>
            <pc:sldMk cId="2310510049" sldId="296"/>
            <ac:spMk id="3" creationId="{00000000-0000-0000-0000-000000000000}"/>
          </ac:spMkLst>
        </pc:spChg>
        <pc:spChg chg="add mod">
          <ac:chgData name="Pedro Poveda Buedo" userId="2d6d6d31be7a7d84" providerId="Windows Live" clId="Web-{BD633C8C-07FA-491D-90B1-A9BCAA4DA8FE}" dt="2020-02-11T13:09:23.681" v="45" actId="20577"/>
          <ac:spMkLst>
            <pc:docMk/>
            <pc:sldMk cId="2310510049" sldId="296"/>
            <ac:spMk id="8" creationId="{4D526081-7B6D-41B8-9E20-1698028456E5}"/>
          </ac:spMkLst>
        </pc:spChg>
        <pc:picChg chg="add mod">
          <ac:chgData name="Pedro Poveda Buedo" userId="2d6d6d31be7a7d84" providerId="Windows Live" clId="Web-{BD633C8C-07FA-491D-90B1-A9BCAA4DA8FE}" dt="2020-02-11T13:25:22.659" v="67" actId="1076"/>
          <ac:picMkLst>
            <pc:docMk/>
            <pc:sldMk cId="2310510049" sldId="296"/>
            <ac:picMk id="4" creationId="{F2775296-BDF9-4FF4-8419-869F4432051E}"/>
          </ac:picMkLst>
        </pc:picChg>
        <pc:picChg chg="del">
          <ac:chgData name="Pedro Poveda Buedo" userId="2d6d6d31be7a7d84" providerId="Windows Live" clId="Web-{BD633C8C-07FA-491D-90B1-A9BCAA4DA8FE}" dt="2020-02-11T13:06:49.573" v="1"/>
          <ac:picMkLst>
            <pc:docMk/>
            <pc:sldMk cId="2310510049" sldId="296"/>
            <ac:picMk id="6" creationId="{FC572B8C-A95E-490F-82D4-000B3ECCDA91}"/>
          </ac:picMkLst>
        </pc:picChg>
      </pc:sldChg>
      <pc:sldChg chg="addSp delSp modSp add replId">
        <pc:chgData name="Pedro Poveda Buedo" userId="2d6d6d31be7a7d84" providerId="Windows Live" clId="Web-{BD633C8C-07FA-491D-90B1-A9BCAA4DA8FE}" dt="2020-02-11T13:31:39.532" v="176" actId="20577"/>
        <pc:sldMkLst>
          <pc:docMk/>
          <pc:sldMk cId="1342508836" sldId="297"/>
        </pc:sldMkLst>
        <pc:spChg chg="mod">
          <ac:chgData name="Pedro Poveda Buedo" userId="2d6d6d31be7a7d84" providerId="Windows Live" clId="Web-{BD633C8C-07FA-491D-90B1-A9BCAA4DA8FE}" dt="2020-02-11T13:10:01.775" v="58" actId="20577"/>
          <ac:spMkLst>
            <pc:docMk/>
            <pc:sldMk cId="1342508836" sldId="297"/>
            <ac:spMk id="2" creationId="{00000000-0000-0000-0000-000000000000}"/>
          </ac:spMkLst>
        </pc:spChg>
        <pc:spChg chg="mod">
          <ac:chgData name="Pedro Poveda Buedo" userId="2d6d6d31be7a7d84" providerId="Windows Live" clId="Web-{BD633C8C-07FA-491D-90B1-A9BCAA4DA8FE}" dt="2020-02-11T13:31:39.532" v="176" actId="20577"/>
          <ac:spMkLst>
            <pc:docMk/>
            <pc:sldMk cId="1342508836" sldId="297"/>
            <ac:spMk id="3" creationId="{00000000-0000-0000-0000-000000000000}"/>
          </ac:spMkLst>
        </pc:spChg>
        <pc:picChg chg="del">
          <ac:chgData name="Pedro Poveda Buedo" userId="2d6d6d31be7a7d84" providerId="Windows Live" clId="Web-{BD633C8C-07FA-491D-90B1-A9BCAA4DA8FE}" dt="2020-02-11T13:24:31.910" v="59"/>
          <ac:picMkLst>
            <pc:docMk/>
            <pc:sldMk cId="1342508836" sldId="297"/>
            <ac:picMk id="4" creationId="{F2775296-BDF9-4FF4-8419-869F4432051E}"/>
          </ac:picMkLst>
        </pc:picChg>
        <pc:picChg chg="add mod">
          <ac:chgData name="Pedro Poveda Buedo" userId="2d6d6d31be7a7d84" providerId="Windows Live" clId="Web-{BD633C8C-07FA-491D-90B1-A9BCAA4DA8FE}" dt="2020-02-11T13:25:19.019" v="65" actId="1076"/>
          <ac:picMkLst>
            <pc:docMk/>
            <pc:sldMk cId="1342508836" sldId="297"/>
            <ac:picMk id="5" creationId="{84CA16AF-00EB-421D-81F3-9B39AF3FC819}"/>
          </ac:picMkLst>
        </pc:picChg>
      </pc:sldChg>
      <pc:sldChg chg="addSp modSp new">
        <pc:chgData name="Pedro Poveda Buedo" userId="2d6d6d31be7a7d84" providerId="Windows Live" clId="Web-{BD633C8C-07FA-491D-90B1-A9BCAA4DA8FE}" dt="2020-02-11T13:32:58.844" v="180"/>
        <pc:sldMkLst>
          <pc:docMk/>
          <pc:sldMk cId="1781056854" sldId="298"/>
        </pc:sldMkLst>
        <pc:graphicFrameChg chg="add mod modGraphic">
          <ac:chgData name="Pedro Poveda Buedo" userId="2d6d6d31be7a7d84" providerId="Windows Live" clId="Web-{BD633C8C-07FA-491D-90B1-A9BCAA4DA8FE}" dt="2020-02-11T13:32:58.844" v="180"/>
          <ac:graphicFrameMkLst>
            <pc:docMk/>
            <pc:sldMk cId="1781056854" sldId="298"/>
            <ac:graphicFrameMk id="3" creationId="{032EF2A8-CD0B-4F18-AF17-4FE17BC30ABD}"/>
          </ac:graphicFrameMkLst>
        </pc:graphicFrameChg>
      </pc:sldChg>
    </pc:docChg>
  </pc:docChgLst>
  <pc:docChgLst>
    <pc:chgData name="Pedro Poveda Buedo" userId="2d6d6d31be7a7d84" providerId="LiveId" clId="{AC896C2B-F2DF-4212-B95C-AF140F677C1C}"/>
    <pc:docChg chg="undo custSel modSld">
      <pc:chgData name="Pedro Poveda Buedo" userId="2d6d6d31be7a7d84" providerId="LiveId" clId="{AC896C2B-F2DF-4212-B95C-AF140F677C1C}" dt="2020-02-14T13:39:02.144" v="112" actId="20577"/>
      <pc:docMkLst>
        <pc:docMk/>
      </pc:docMkLst>
      <pc:sldChg chg="modSp">
        <pc:chgData name="Pedro Poveda Buedo" userId="2d6d6d31be7a7d84" providerId="LiveId" clId="{AC896C2B-F2DF-4212-B95C-AF140F677C1C}" dt="2020-02-14T13:25:45.829" v="91" actId="14100"/>
        <pc:sldMkLst>
          <pc:docMk/>
          <pc:sldMk cId="3914012928" sldId="261"/>
        </pc:sldMkLst>
        <pc:spChg chg="mod">
          <ac:chgData name="Pedro Poveda Buedo" userId="2d6d6d31be7a7d84" providerId="LiveId" clId="{AC896C2B-F2DF-4212-B95C-AF140F677C1C}" dt="2020-02-14T13:25:45.829" v="91" actId="14100"/>
          <ac:spMkLst>
            <pc:docMk/>
            <pc:sldMk cId="3914012928" sldId="261"/>
            <ac:spMk id="4" creationId="{A5AA66D5-6D32-4A11-9FCB-ADBC0D2DE214}"/>
          </ac:spMkLst>
        </pc:spChg>
        <pc:picChg chg="mod">
          <ac:chgData name="Pedro Poveda Buedo" userId="2d6d6d31be7a7d84" providerId="LiveId" clId="{AC896C2B-F2DF-4212-B95C-AF140F677C1C}" dt="2020-02-14T13:25:40.981" v="90" actId="1038"/>
          <ac:picMkLst>
            <pc:docMk/>
            <pc:sldMk cId="3914012928" sldId="261"/>
            <ac:picMk id="6" creationId="{A1E258AE-F244-4906-B26B-F2ADEE4CBFEF}"/>
          </ac:picMkLst>
        </pc:picChg>
      </pc:sldChg>
      <pc:sldChg chg="modSp">
        <pc:chgData name="Pedro Poveda Buedo" userId="2d6d6d31be7a7d84" providerId="LiveId" clId="{AC896C2B-F2DF-4212-B95C-AF140F677C1C}" dt="2020-02-14T13:31:45.742" v="92" actId="14100"/>
        <pc:sldMkLst>
          <pc:docMk/>
          <pc:sldMk cId="1477592556" sldId="270"/>
        </pc:sldMkLst>
        <pc:spChg chg="mod">
          <ac:chgData name="Pedro Poveda Buedo" userId="2d6d6d31be7a7d84" providerId="LiveId" clId="{AC896C2B-F2DF-4212-B95C-AF140F677C1C}" dt="2020-02-14T13:31:45.742" v="92" actId="14100"/>
          <ac:spMkLst>
            <pc:docMk/>
            <pc:sldMk cId="1477592556" sldId="270"/>
            <ac:spMk id="4" creationId="{A5AA66D5-6D32-4A11-9FCB-ADBC0D2DE214}"/>
          </ac:spMkLst>
        </pc:spChg>
      </pc:sldChg>
      <pc:sldChg chg="modSp">
        <pc:chgData name="Pedro Poveda Buedo" userId="2d6d6d31be7a7d84" providerId="LiveId" clId="{AC896C2B-F2DF-4212-B95C-AF140F677C1C}" dt="2020-02-13T21:46:34.972" v="24" actId="20577"/>
        <pc:sldMkLst>
          <pc:docMk/>
          <pc:sldMk cId="3601780663" sldId="275"/>
        </pc:sldMkLst>
        <pc:spChg chg="mod">
          <ac:chgData name="Pedro Poveda Buedo" userId="2d6d6d31be7a7d84" providerId="LiveId" clId="{AC896C2B-F2DF-4212-B95C-AF140F677C1C}" dt="2020-02-13T21:46:34.972" v="24" actId="20577"/>
          <ac:spMkLst>
            <pc:docMk/>
            <pc:sldMk cId="3601780663" sldId="275"/>
            <ac:spMk id="9" creationId="{B1E8E650-2ED7-411F-9264-B834514434B8}"/>
          </ac:spMkLst>
        </pc:spChg>
      </pc:sldChg>
      <pc:sldChg chg="modSp">
        <pc:chgData name="Pedro Poveda Buedo" userId="2d6d6d31be7a7d84" providerId="LiveId" clId="{AC896C2B-F2DF-4212-B95C-AF140F677C1C}" dt="2020-02-14T13:39:02.144" v="112" actId="20577"/>
        <pc:sldMkLst>
          <pc:docMk/>
          <pc:sldMk cId="4175640695" sldId="276"/>
        </pc:sldMkLst>
        <pc:spChg chg="mod">
          <ac:chgData name="Pedro Poveda Buedo" userId="2d6d6d31be7a7d84" providerId="LiveId" clId="{AC896C2B-F2DF-4212-B95C-AF140F677C1C}" dt="2020-02-14T13:39:02.144" v="112" actId="20577"/>
          <ac:spMkLst>
            <pc:docMk/>
            <pc:sldMk cId="4175640695" sldId="276"/>
            <ac:spMk id="3" creationId="{00000000-0000-0000-0000-000000000000}"/>
          </ac:spMkLst>
        </pc:spChg>
        <pc:spChg chg="mod">
          <ac:chgData name="Pedro Poveda Buedo" userId="2d6d6d31be7a7d84" providerId="LiveId" clId="{AC896C2B-F2DF-4212-B95C-AF140F677C1C}" dt="2020-02-13T21:46:51.845" v="25" actId="113"/>
          <ac:spMkLst>
            <pc:docMk/>
            <pc:sldMk cId="4175640695" sldId="276"/>
            <ac:spMk id="29" creationId="{807447D6-2B1F-4241-B47E-55656BCAB897}"/>
          </ac:spMkLst>
        </pc:spChg>
      </pc:sldChg>
      <pc:sldChg chg="modSp">
        <pc:chgData name="Pedro Poveda Buedo" userId="2d6d6d31be7a7d84" providerId="LiveId" clId="{AC896C2B-F2DF-4212-B95C-AF140F677C1C}" dt="2020-02-13T22:03:56.649" v="47" actId="1035"/>
        <pc:sldMkLst>
          <pc:docMk/>
          <pc:sldMk cId="902525203" sldId="289"/>
        </pc:sldMkLst>
        <pc:picChg chg="mod">
          <ac:chgData name="Pedro Poveda Buedo" userId="2d6d6d31be7a7d84" providerId="LiveId" clId="{AC896C2B-F2DF-4212-B95C-AF140F677C1C}" dt="2020-02-13T22:03:56.649" v="47" actId="1035"/>
          <ac:picMkLst>
            <pc:docMk/>
            <pc:sldMk cId="902525203" sldId="289"/>
            <ac:picMk id="6" creationId="{3E07819E-59BB-4055-9117-8FCD72A8965D}"/>
          </ac:picMkLst>
        </pc:picChg>
      </pc:sldChg>
    </pc:docChg>
  </pc:docChgLst>
  <pc:docChgLst>
    <pc:chgData name="Pedro Poveda Buedo" userId="2d6d6d31be7a7d84" providerId="LiveId" clId="{FFF417CF-E045-4A14-9BB1-8EB0B8E81168}"/>
    <pc:docChg chg="undo redo custSel addSld delSld modSld sldOrd modMainMaster">
      <pc:chgData name="Pedro Poveda Buedo" userId="2d6d6d31be7a7d84" providerId="LiveId" clId="{FFF417CF-E045-4A14-9BB1-8EB0B8E81168}" dt="2020-02-12T22:46:16.051" v="10732" actId="1036"/>
      <pc:docMkLst>
        <pc:docMk/>
      </pc:docMkLst>
      <pc:sldChg chg="del">
        <pc:chgData name="Pedro Poveda Buedo" userId="2d6d6d31be7a7d84" providerId="LiveId" clId="{FFF417CF-E045-4A14-9BB1-8EB0B8E81168}" dt="2020-02-01T10:57:48.662" v="1927" actId="47"/>
        <pc:sldMkLst>
          <pc:docMk/>
          <pc:sldMk cId="2011647265" sldId="257"/>
        </pc:sldMkLst>
      </pc:sldChg>
      <pc:sldChg chg="addSp delSp modSp add">
        <pc:chgData name="Pedro Poveda Buedo" userId="2d6d6d31be7a7d84" providerId="LiveId" clId="{FFF417CF-E045-4A14-9BB1-8EB0B8E81168}" dt="2020-02-06T22:43:11.661" v="7713" actId="27636"/>
        <pc:sldMkLst>
          <pc:docMk/>
          <pc:sldMk cId="401806538" sldId="258"/>
        </pc:sldMkLst>
        <pc:spChg chg="mod">
          <ac:chgData name="Pedro Poveda Buedo" userId="2d6d6d31be7a7d84" providerId="LiveId" clId="{FFF417CF-E045-4A14-9BB1-8EB0B8E81168}" dt="2020-02-01T09:31:00.146" v="177" actId="20577"/>
          <ac:spMkLst>
            <pc:docMk/>
            <pc:sldMk cId="401806538" sldId="258"/>
            <ac:spMk id="2" creationId="{6B9BBDD7-8399-4DF2-B4B5-7E2AC838B900}"/>
          </ac:spMkLst>
        </pc:spChg>
        <pc:spChg chg="del">
          <ac:chgData name="Pedro Poveda Buedo" userId="2d6d6d31be7a7d84" providerId="LiveId" clId="{FFF417CF-E045-4A14-9BB1-8EB0B8E81168}" dt="2020-02-01T09:30:51.944" v="153" actId="931"/>
          <ac:spMkLst>
            <pc:docMk/>
            <pc:sldMk cId="401806538" sldId="258"/>
            <ac:spMk id="3" creationId="{3BD5E084-CFB3-4680-AB84-EDA94921469B}"/>
          </ac:spMkLst>
        </pc:spChg>
        <pc:spChg chg="add mod">
          <ac:chgData name="Pedro Poveda Buedo" userId="2d6d6d31be7a7d84" providerId="LiveId" clId="{FFF417CF-E045-4A14-9BB1-8EB0B8E81168}" dt="2020-02-01T09:32:08.179" v="185" actId="121"/>
          <ac:spMkLst>
            <pc:docMk/>
            <pc:sldMk cId="401806538" sldId="258"/>
            <ac:spMk id="6" creationId="{A79F7FF7-0FA0-4DF3-ACC2-1FB51123E209}"/>
          </ac:spMkLst>
        </pc:spChg>
        <pc:spChg chg="add mod">
          <ac:chgData name="Pedro Poveda Buedo" userId="2d6d6d31be7a7d84" providerId="LiveId" clId="{FFF417CF-E045-4A14-9BB1-8EB0B8E81168}" dt="2020-02-06T22:43:11.661" v="7713" actId="27636"/>
          <ac:spMkLst>
            <pc:docMk/>
            <pc:sldMk cId="401806538" sldId="258"/>
            <ac:spMk id="7" creationId="{D5CBE867-CACF-48C8-93D4-633C0B8F6CC6}"/>
          </ac:spMkLst>
        </pc:spChg>
        <pc:picChg chg="add mod">
          <ac:chgData name="Pedro Poveda Buedo" userId="2d6d6d31be7a7d84" providerId="LiveId" clId="{FFF417CF-E045-4A14-9BB1-8EB0B8E81168}" dt="2020-02-02T23:21:14.279" v="7553" actId="1076"/>
          <ac:picMkLst>
            <pc:docMk/>
            <pc:sldMk cId="401806538" sldId="258"/>
            <ac:picMk id="5" creationId="{72435448-3D2A-472B-AEA2-45A06F7BF72B}"/>
          </ac:picMkLst>
        </pc:picChg>
      </pc:sldChg>
      <pc:sldChg chg="addSp delSp modSp add">
        <pc:chgData name="Pedro Poveda Buedo" userId="2d6d6d31be7a7d84" providerId="LiveId" clId="{FFF417CF-E045-4A14-9BB1-8EB0B8E81168}" dt="2020-02-10T21:37:09.221" v="8142" actId="20577"/>
        <pc:sldMkLst>
          <pc:docMk/>
          <pc:sldMk cId="1893618317" sldId="259"/>
        </pc:sldMkLst>
        <pc:spChg chg="mod">
          <ac:chgData name="Pedro Poveda Buedo" userId="2d6d6d31be7a7d84" providerId="LiveId" clId="{FFF417CF-E045-4A14-9BB1-8EB0B8E81168}" dt="2020-02-01T10:22:13.717" v="1493" actId="27636"/>
          <ac:spMkLst>
            <pc:docMk/>
            <pc:sldMk cId="1893618317" sldId="259"/>
            <ac:spMk id="2" creationId="{9E71A350-930D-43BC-BDE1-01D17B9AE709}"/>
          </ac:spMkLst>
        </pc:spChg>
        <pc:spChg chg="del">
          <ac:chgData name="Pedro Poveda Buedo" userId="2d6d6d31be7a7d84" providerId="LiveId" clId="{FFF417CF-E045-4A14-9BB1-8EB0B8E81168}" dt="2020-02-01T09:35:28.464" v="296" actId="931"/>
          <ac:spMkLst>
            <pc:docMk/>
            <pc:sldMk cId="1893618317" sldId="259"/>
            <ac:spMk id="3" creationId="{64264B4C-D581-4464-ABFA-545DF1BDB144}"/>
          </ac:spMkLst>
        </pc:spChg>
        <pc:spChg chg="mod">
          <ac:chgData name="Pedro Poveda Buedo" userId="2d6d6d31be7a7d84" providerId="LiveId" clId="{FFF417CF-E045-4A14-9BB1-8EB0B8E81168}" dt="2020-02-10T21:37:09.221" v="8142" actId="20577"/>
          <ac:spMkLst>
            <pc:docMk/>
            <pc:sldMk cId="1893618317" sldId="259"/>
            <ac:spMk id="4" creationId="{A5AA66D5-6D32-4A11-9FCB-ADBC0D2DE214}"/>
          </ac:spMkLst>
        </pc:spChg>
        <pc:picChg chg="add mod">
          <ac:chgData name="Pedro Poveda Buedo" userId="2d6d6d31be7a7d84" providerId="LiveId" clId="{FFF417CF-E045-4A14-9BB1-8EB0B8E81168}" dt="2020-02-01T09:45:16.035" v="722" actId="1076"/>
          <ac:picMkLst>
            <pc:docMk/>
            <pc:sldMk cId="1893618317" sldId="259"/>
            <ac:picMk id="6" creationId="{A1E258AE-F244-4906-B26B-F2ADEE4CBFEF}"/>
          </ac:picMkLst>
        </pc:picChg>
      </pc:sldChg>
      <pc:sldChg chg="add del">
        <pc:chgData name="Pedro Poveda Buedo" userId="2d6d6d31be7a7d84" providerId="LiveId" clId="{FFF417CF-E045-4A14-9BB1-8EB0B8E81168}" dt="2020-02-01T09:33:02.277" v="199" actId="2696"/>
        <pc:sldMkLst>
          <pc:docMk/>
          <pc:sldMk cId="3170710243" sldId="259"/>
        </pc:sldMkLst>
      </pc:sldChg>
      <pc:sldChg chg="addSp delSp modSp add del">
        <pc:chgData name="Pedro Poveda Buedo" userId="2d6d6d31be7a7d84" providerId="LiveId" clId="{FFF417CF-E045-4A14-9BB1-8EB0B8E81168}" dt="2020-02-01T09:47:52.475" v="738" actId="47"/>
        <pc:sldMkLst>
          <pc:docMk/>
          <pc:sldMk cId="2265763949" sldId="260"/>
        </pc:sldMkLst>
        <pc:spChg chg="mod">
          <ac:chgData name="Pedro Poveda Buedo" userId="2d6d6d31be7a7d84" providerId="LiveId" clId="{FFF417CF-E045-4A14-9BB1-8EB0B8E81168}" dt="2020-02-01T09:42:44.224" v="441" actId="14100"/>
          <ac:spMkLst>
            <pc:docMk/>
            <pc:sldMk cId="2265763949" sldId="260"/>
            <ac:spMk id="2" creationId="{9E71A350-930D-43BC-BDE1-01D17B9AE709}"/>
          </ac:spMkLst>
        </pc:spChg>
        <pc:spChg chg="mod">
          <ac:chgData name="Pedro Poveda Buedo" userId="2d6d6d31be7a7d84" providerId="LiveId" clId="{FFF417CF-E045-4A14-9BB1-8EB0B8E81168}" dt="2020-02-01T09:39:51.333" v="363" actId="20577"/>
          <ac:spMkLst>
            <pc:docMk/>
            <pc:sldMk cId="2265763949" sldId="260"/>
            <ac:spMk id="4" creationId="{A5AA66D5-6D32-4A11-9FCB-ADBC0D2DE214}"/>
          </ac:spMkLst>
        </pc:spChg>
        <pc:spChg chg="add del mod">
          <ac:chgData name="Pedro Poveda Buedo" userId="2d6d6d31be7a7d84" providerId="LiveId" clId="{FFF417CF-E045-4A14-9BB1-8EB0B8E81168}" dt="2020-02-01T09:40:34.001" v="365" actId="931"/>
          <ac:spMkLst>
            <pc:docMk/>
            <pc:sldMk cId="2265763949" sldId="260"/>
            <ac:spMk id="5" creationId="{D516A0DB-D801-4994-822D-397D2031FB03}"/>
          </ac:spMkLst>
        </pc:spChg>
        <pc:spChg chg="add mod">
          <ac:chgData name="Pedro Poveda Buedo" userId="2d6d6d31be7a7d84" providerId="LiveId" clId="{FFF417CF-E045-4A14-9BB1-8EB0B8E81168}" dt="2020-02-01T09:42:07.673" v="416" actId="20577"/>
          <ac:spMkLst>
            <pc:docMk/>
            <pc:sldMk cId="2265763949" sldId="260"/>
            <ac:spMk id="10" creationId="{88FE290C-4B8C-4C1F-8A67-FCCE93242129}"/>
          </ac:spMkLst>
        </pc:spChg>
        <pc:picChg chg="del">
          <ac:chgData name="Pedro Poveda Buedo" userId="2d6d6d31be7a7d84" providerId="LiveId" clId="{FFF417CF-E045-4A14-9BB1-8EB0B8E81168}" dt="2020-02-01T09:40:29.581" v="364" actId="478"/>
          <ac:picMkLst>
            <pc:docMk/>
            <pc:sldMk cId="2265763949" sldId="260"/>
            <ac:picMk id="6" creationId="{A1E258AE-F244-4906-B26B-F2ADEE4CBFEF}"/>
          </ac:picMkLst>
        </pc:picChg>
        <pc:picChg chg="add mod">
          <ac:chgData name="Pedro Poveda Buedo" userId="2d6d6d31be7a7d84" providerId="LiveId" clId="{FFF417CF-E045-4A14-9BB1-8EB0B8E81168}" dt="2020-02-01T09:40:35.606" v="367" actId="962"/>
          <ac:picMkLst>
            <pc:docMk/>
            <pc:sldMk cId="2265763949" sldId="260"/>
            <ac:picMk id="8" creationId="{D518DC3E-5A53-4CD7-B57E-7D5C0A28BFF4}"/>
          </ac:picMkLst>
        </pc:picChg>
        <pc:picChg chg="add del">
          <ac:chgData name="Pedro Poveda Buedo" userId="2d6d6d31be7a7d84" providerId="LiveId" clId="{FFF417CF-E045-4A14-9BB1-8EB0B8E81168}" dt="2020-02-01T09:41:21.071" v="371"/>
          <ac:picMkLst>
            <pc:docMk/>
            <pc:sldMk cId="2265763949" sldId="260"/>
            <ac:picMk id="9" creationId="{A2BF4655-F8F9-4428-A589-B41578D1F77C}"/>
          </ac:picMkLst>
        </pc:picChg>
      </pc:sldChg>
      <pc:sldChg chg="add del">
        <pc:chgData name="Pedro Poveda Buedo" userId="2d6d6d31be7a7d84" providerId="LiveId" clId="{FFF417CF-E045-4A14-9BB1-8EB0B8E81168}" dt="2020-02-01T09:41:05.490" v="369" actId="47"/>
        <pc:sldMkLst>
          <pc:docMk/>
          <pc:sldMk cId="2487119731" sldId="261"/>
        </pc:sldMkLst>
      </pc:sldChg>
      <pc:sldChg chg="addSp modSp add">
        <pc:chgData name="Pedro Poveda Buedo" userId="2d6d6d31be7a7d84" providerId="LiveId" clId="{FFF417CF-E045-4A14-9BB1-8EB0B8E81168}" dt="2020-02-12T22:14:50.322" v="10619" actId="14100"/>
        <pc:sldMkLst>
          <pc:docMk/>
          <pc:sldMk cId="3914012928" sldId="261"/>
        </pc:sldMkLst>
        <pc:spChg chg="mod">
          <ac:chgData name="Pedro Poveda Buedo" userId="2d6d6d31be7a7d84" providerId="LiveId" clId="{FFF417CF-E045-4A14-9BB1-8EB0B8E81168}" dt="2020-02-01T10:22:37.547" v="1500" actId="1076"/>
          <ac:spMkLst>
            <pc:docMk/>
            <pc:sldMk cId="3914012928" sldId="261"/>
            <ac:spMk id="2" creationId="{9E71A350-930D-43BC-BDE1-01D17B9AE709}"/>
          </ac:spMkLst>
        </pc:spChg>
        <pc:spChg chg="mod">
          <ac:chgData name="Pedro Poveda Buedo" userId="2d6d6d31be7a7d84" providerId="LiveId" clId="{FFF417CF-E045-4A14-9BB1-8EB0B8E81168}" dt="2020-02-12T22:14:50.322" v="10619" actId="14100"/>
          <ac:spMkLst>
            <pc:docMk/>
            <pc:sldMk cId="3914012928" sldId="261"/>
            <ac:spMk id="4" creationId="{A5AA66D5-6D32-4A11-9FCB-ADBC0D2DE214}"/>
          </ac:spMkLst>
        </pc:spChg>
        <pc:spChg chg="add mod">
          <ac:chgData name="Pedro Poveda Buedo" userId="2d6d6d31be7a7d84" providerId="LiveId" clId="{FFF417CF-E045-4A14-9BB1-8EB0B8E81168}" dt="2020-02-01T09:51:03.479" v="898" actId="14100"/>
          <ac:spMkLst>
            <pc:docMk/>
            <pc:sldMk cId="3914012928" sldId="261"/>
            <ac:spMk id="5" creationId="{6916DE3C-6489-48C6-B3D4-9E9B5E6DB773}"/>
          </ac:spMkLst>
        </pc:spChg>
        <pc:picChg chg="mod">
          <ac:chgData name="Pedro Poveda Buedo" userId="2d6d6d31be7a7d84" providerId="LiveId" clId="{FFF417CF-E045-4A14-9BB1-8EB0B8E81168}" dt="2020-02-12T22:14:43.974" v="10618" actId="1038"/>
          <ac:picMkLst>
            <pc:docMk/>
            <pc:sldMk cId="3914012928" sldId="261"/>
            <ac:picMk id="6" creationId="{A1E258AE-F244-4906-B26B-F2ADEE4CBFEF}"/>
          </ac:picMkLst>
        </pc:picChg>
      </pc:sldChg>
      <pc:sldChg chg="add del">
        <pc:chgData name="Pedro Poveda Buedo" userId="2d6d6d31be7a7d84" providerId="LiveId" clId="{FFF417CF-E045-4A14-9BB1-8EB0B8E81168}" dt="2020-02-01T09:53:47.158" v="959" actId="47"/>
        <pc:sldMkLst>
          <pc:docMk/>
          <pc:sldMk cId="3124448056" sldId="262"/>
        </pc:sldMkLst>
      </pc:sldChg>
      <pc:sldChg chg="addSp delSp modSp add del">
        <pc:chgData name="Pedro Poveda Buedo" userId="2d6d6d31be7a7d84" providerId="LiveId" clId="{FFF417CF-E045-4A14-9BB1-8EB0B8E81168}" dt="2020-02-01T09:58:52.764" v="1032" actId="47"/>
        <pc:sldMkLst>
          <pc:docMk/>
          <pc:sldMk cId="2437397860" sldId="263"/>
        </pc:sldMkLst>
        <pc:spChg chg="del">
          <ac:chgData name="Pedro Poveda Buedo" userId="2d6d6d31be7a7d84" providerId="LiveId" clId="{FFF417CF-E045-4A14-9BB1-8EB0B8E81168}" dt="2020-02-01T09:53:23.320" v="951" actId="931"/>
          <ac:spMkLst>
            <pc:docMk/>
            <pc:sldMk cId="2437397860" sldId="263"/>
            <ac:spMk id="3" creationId="{92B40ED7-C2B7-4D3E-9954-707BF50B3AB9}"/>
          </ac:spMkLst>
        </pc:spChg>
        <pc:picChg chg="add mod">
          <ac:chgData name="Pedro Poveda Buedo" userId="2d6d6d31be7a7d84" providerId="LiveId" clId="{FFF417CF-E045-4A14-9BB1-8EB0B8E81168}" dt="2020-02-01T09:53:25.298" v="953" actId="962"/>
          <ac:picMkLst>
            <pc:docMk/>
            <pc:sldMk cId="2437397860" sldId="263"/>
            <ac:picMk id="5" creationId="{DEAB4A01-9D95-4001-A406-A779610B1404}"/>
          </ac:picMkLst>
        </pc:picChg>
      </pc:sldChg>
      <pc:sldChg chg="addSp delSp modSp add del">
        <pc:chgData name="Pedro Poveda Buedo" userId="2d6d6d31be7a7d84" providerId="LiveId" clId="{FFF417CF-E045-4A14-9BB1-8EB0B8E81168}" dt="2020-02-01T09:58:53.773" v="1033" actId="47"/>
        <pc:sldMkLst>
          <pc:docMk/>
          <pc:sldMk cId="2156856785" sldId="264"/>
        </pc:sldMkLst>
        <pc:spChg chg="del">
          <ac:chgData name="Pedro Poveda Buedo" userId="2d6d6d31be7a7d84" providerId="LiveId" clId="{FFF417CF-E045-4A14-9BB1-8EB0B8E81168}" dt="2020-02-01T09:53:57.597" v="962" actId="931"/>
          <ac:spMkLst>
            <pc:docMk/>
            <pc:sldMk cId="2156856785" sldId="264"/>
            <ac:spMk id="3" creationId="{69C4694F-C426-4F12-9E3B-DB5A97FFF50C}"/>
          </ac:spMkLst>
        </pc:spChg>
        <pc:picChg chg="add mod">
          <ac:chgData name="Pedro Poveda Buedo" userId="2d6d6d31be7a7d84" providerId="LiveId" clId="{FFF417CF-E045-4A14-9BB1-8EB0B8E81168}" dt="2020-02-01T09:53:58.895" v="964" actId="962"/>
          <ac:picMkLst>
            <pc:docMk/>
            <pc:sldMk cId="2156856785" sldId="264"/>
            <ac:picMk id="6" creationId="{6BD27BC7-6FC6-4984-A31A-13CF2381A92E}"/>
          </ac:picMkLst>
        </pc:picChg>
      </pc:sldChg>
      <pc:sldChg chg="addSp delSp modSp add del">
        <pc:chgData name="Pedro Poveda Buedo" userId="2d6d6d31be7a7d84" providerId="LiveId" clId="{FFF417CF-E045-4A14-9BB1-8EB0B8E81168}" dt="2020-02-01T09:53:47.873" v="960" actId="47"/>
        <pc:sldMkLst>
          <pc:docMk/>
          <pc:sldMk cId="3056501282" sldId="264"/>
        </pc:sldMkLst>
        <pc:spChg chg="del">
          <ac:chgData name="Pedro Poveda Buedo" userId="2d6d6d31be7a7d84" providerId="LiveId" clId="{FFF417CF-E045-4A14-9BB1-8EB0B8E81168}" dt="2020-02-01T09:53:39.552" v="955" actId="931"/>
          <ac:spMkLst>
            <pc:docMk/>
            <pc:sldMk cId="3056501282" sldId="264"/>
            <ac:spMk id="3" creationId="{C81B71F1-86BA-4903-998B-A299A369E740}"/>
          </ac:spMkLst>
        </pc:spChg>
        <pc:spChg chg="add mod">
          <ac:chgData name="Pedro Poveda Buedo" userId="2d6d6d31be7a7d84" providerId="LiveId" clId="{FFF417CF-E045-4A14-9BB1-8EB0B8E81168}" dt="2020-02-01T09:53:41.682" v="958" actId="478"/>
          <ac:spMkLst>
            <pc:docMk/>
            <pc:sldMk cId="3056501282" sldId="264"/>
            <ac:spMk id="8" creationId="{30477E15-E3CE-4034-B614-940BDCC38125}"/>
          </ac:spMkLst>
        </pc:spChg>
        <pc:picChg chg="add del mod">
          <ac:chgData name="Pedro Poveda Buedo" userId="2d6d6d31be7a7d84" providerId="LiveId" clId="{FFF417CF-E045-4A14-9BB1-8EB0B8E81168}" dt="2020-02-01T09:53:41.682" v="958" actId="478"/>
          <ac:picMkLst>
            <pc:docMk/>
            <pc:sldMk cId="3056501282" sldId="264"/>
            <ac:picMk id="6" creationId="{A327ECF1-87E3-476F-B1A3-0D8720305FB2}"/>
          </ac:picMkLst>
        </pc:picChg>
      </pc:sldChg>
      <pc:sldChg chg="addSp delSp modSp add ord">
        <pc:chgData name="Pedro Poveda Buedo" userId="2d6d6d31be7a7d84" providerId="LiveId" clId="{FFF417CF-E045-4A14-9BB1-8EB0B8E81168}" dt="2020-02-03T21:51:46.928" v="7617"/>
        <pc:sldMkLst>
          <pc:docMk/>
          <pc:sldMk cId="523605500" sldId="265"/>
        </pc:sldMkLst>
        <pc:spChg chg="mod">
          <ac:chgData name="Pedro Poveda Buedo" userId="2d6d6d31be7a7d84" providerId="LiveId" clId="{FFF417CF-E045-4A14-9BB1-8EB0B8E81168}" dt="2020-02-01T09:59:44.030" v="1098" actId="20577"/>
          <ac:spMkLst>
            <pc:docMk/>
            <pc:sldMk cId="523605500" sldId="265"/>
            <ac:spMk id="2" creationId="{F95F5859-1328-4A42-A4B6-B8625B8D05E7}"/>
          </ac:spMkLst>
        </pc:spChg>
        <pc:spChg chg="del">
          <ac:chgData name="Pedro Poveda Buedo" userId="2d6d6d31be7a7d84" providerId="LiveId" clId="{FFF417CF-E045-4A14-9BB1-8EB0B8E81168}" dt="2020-02-01T09:58:20.516" v="1027" actId="931"/>
          <ac:spMkLst>
            <pc:docMk/>
            <pc:sldMk cId="523605500" sldId="265"/>
            <ac:spMk id="3" creationId="{15915EDE-000E-472B-B2AA-A90ADFC45798}"/>
          </ac:spMkLst>
        </pc:spChg>
        <pc:spChg chg="mod">
          <ac:chgData name="Pedro Poveda Buedo" userId="2d6d6d31be7a7d84" providerId="LiveId" clId="{FFF417CF-E045-4A14-9BB1-8EB0B8E81168}" dt="2020-02-01T09:56:34.304" v="991" actId="20577"/>
          <ac:spMkLst>
            <pc:docMk/>
            <pc:sldMk cId="523605500" sldId="265"/>
            <ac:spMk id="4" creationId="{4AEE0068-8A91-4F0B-AB19-7AA81CD301F4}"/>
          </ac:spMkLst>
        </pc:spChg>
        <pc:spChg chg="add mod">
          <ac:chgData name="Pedro Poveda Buedo" userId="2d6d6d31be7a7d84" providerId="LiveId" clId="{FFF417CF-E045-4A14-9BB1-8EB0B8E81168}" dt="2020-02-01T09:56:59.360" v="994"/>
          <ac:spMkLst>
            <pc:docMk/>
            <pc:sldMk cId="523605500" sldId="265"/>
            <ac:spMk id="5" creationId="{D769CCC1-A91D-439E-B98F-E5B41AC44EA8}"/>
          </ac:spMkLst>
        </pc:spChg>
        <pc:picChg chg="add mod">
          <ac:chgData name="Pedro Poveda Buedo" userId="2d6d6d31be7a7d84" providerId="LiveId" clId="{FFF417CF-E045-4A14-9BB1-8EB0B8E81168}" dt="2020-02-01T09:58:37.568" v="1031" actId="14100"/>
          <ac:picMkLst>
            <pc:docMk/>
            <pc:sldMk cId="523605500" sldId="265"/>
            <ac:picMk id="7" creationId="{F637FE9A-325B-4B2B-AB05-4EDD84789E88}"/>
          </ac:picMkLst>
        </pc:picChg>
      </pc:sldChg>
      <pc:sldChg chg="addSp delSp modSp add ord">
        <pc:chgData name="Pedro Poveda Buedo" userId="2d6d6d31be7a7d84" providerId="LiveId" clId="{FFF417CF-E045-4A14-9BB1-8EB0B8E81168}" dt="2020-02-03T21:51:49.332" v="7619"/>
        <pc:sldMkLst>
          <pc:docMk/>
          <pc:sldMk cId="3460678901" sldId="266"/>
        </pc:sldMkLst>
        <pc:spChg chg="mod">
          <ac:chgData name="Pedro Poveda Buedo" userId="2d6d6d31be7a7d84" providerId="LiveId" clId="{FFF417CF-E045-4A14-9BB1-8EB0B8E81168}" dt="2020-02-01T09:59:36.405" v="1084" actId="20577"/>
          <ac:spMkLst>
            <pc:docMk/>
            <pc:sldMk cId="3460678901" sldId="266"/>
            <ac:spMk id="2" creationId="{715229F3-D889-45F1-B7F4-7FE9F9A5CA3E}"/>
          </ac:spMkLst>
        </pc:spChg>
        <pc:spChg chg="add mod">
          <ac:chgData name="Pedro Poveda Buedo" userId="2d6d6d31be7a7d84" providerId="LiveId" clId="{FFF417CF-E045-4A14-9BB1-8EB0B8E81168}" dt="2020-02-01T11:04:08.195" v="1983" actId="1076"/>
          <ac:spMkLst>
            <pc:docMk/>
            <pc:sldMk cId="3460678901" sldId="266"/>
            <ac:spMk id="17" creationId="{6CE72653-76C9-4A01-8C52-C4BDFFEF7641}"/>
          </ac:spMkLst>
        </pc:spChg>
        <pc:spChg chg="add mod">
          <ac:chgData name="Pedro Poveda Buedo" userId="2d6d6d31be7a7d84" providerId="LiveId" clId="{FFF417CF-E045-4A14-9BB1-8EB0B8E81168}" dt="2020-02-01T11:04:17.278" v="1984" actId="1076"/>
          <ac:spMkLst>
            <pc:docMk/>
            <pc:sldMk cId="3460678901" sldId="266"/>
            <ac:spMk id="18" creationId="{703B73DA-1F92-458D-8EFF-3EBFD4843ADE}"/>
          </ac:spMkLst>
        </pc:spChg>
        <pc:spChg chg="add mod">
          <ac:chgData name="Pedro Poveda Buedo" userId="2d6d6d31be7a7d84" providerId="LiveId" clId="{FFF417CF-E045-4A14-9BB1-8EB0B8E81168}" dt="2020-02-01T11:02:17.938" v="1968" actId="1076"/>
          <ac:spMkLst>
            <pc:docMk/>
            <pc:sldMk cId="3460678901" sldId="266"/>
            <ac:spMk id="21" creationId="{3210134E-5E65-4A63-B418-AF01350DD0A7}"/>
          </ac:spMkLst>
        </pc:spChg>
        <pc:spChg chg="add mod">
          <ac:chgData name="Pedro Poveda Buedo" userId="2d6d6d31be7a7d84" providerId="LiveId" clId="{FFF417CF-E045-4A14-9BB1-8EB0B8E81168}" dt="2020-02-01T11:02:43.364" v="1973" actId="1076"/>
          <ac:spMkLst>
            <pc:docMk/>
            <pc:sldMk cId="3460678901" sldId="266"/>
            <ac:spMk id="22" creationId="{132CFBB4-9787-44DF-BC40-9C62B8F40A1A}"/>
          </ac:spMkLst>
        </pc:spChg>
        <pc:spChg chg="add mod">
          <ac:chgData name="Pedro Poveda Buedo" userId="2d6d6d31be7a7d84" providerId="LiveId" clId="{FFF417CF-E045-4A14-9BB1-8EB0B8E81168}" dt="2020-02-01T11:03:18.955" v="1978" actId="1076"/>
          <ac:spMkLst>
            <pc:docMk/>
            <pc:sldMk cId="3460678901" sldId="266"/>
            <ac:spMk id="23" creationId="{62A68787-49DC-42C9-A4CE-62087B1A073E}"/>
          </ac:spMkLst>
        </pc:spChg>
        <pc:spChg chg="add del mod">
          <ac:chgData name="Pedro Poveda Buedo" userId="2d6d6d31be7a7d84" providerId="LiveId" clId="{FFF417CF-E045-4A14-9BB1-8EB0B8E81168}" dt="2020-02-01T11:03:05.879" v="1976" actId="478"/>
          <ac:spMkLst>
            <pc:docMk/>
            <pc:sldMk cId="3460678901" sldId="266"/>
            <ac:spMk id="43" creationId="{6CC48A92-0858-4A11-9C48-3CBCC04CA396}"/>
          </ac:spMkLst>
        </pc:spChg>
        <pc:picChg chg="add mod">
          <ac:chgData name="Pedro Poveda Buedo" userId="2d6d6d31be7a7d84" providerId="LiveId" clId="{FFF417CF-E045-4A14-9BB1-8EB0B8E81168}" dt="2020-02-01T11:04:08.195" v="1983" actId="1076"/>
          <ac:picMkLst>
            <pc:docMk/>
            <pc:sldMk cId="3460678901" sldId="266"/>
            <ac:picMk id="4" creationId="{EF1AE5F1-FF59-4852-A545-37A8D8658C86}"/>
          </ac:picMkLst>
        </pc:picChg>
        <pc:picChg chg="add mod">
          <ac:chgData name="Pedro Poveda Buedo" userId="2d6d6d31be7a7d84" providerId="LiveId" clId="{FFF417CF-E045-4A14-9BB1-8EB0B8E81168}" dt="2020-02-01T11:04:17.278" v="1984" actId="1076"/>
          <ac:picMkLst>
            <pc:docMk/>
            <pc:sldMk cId="3460678901" sldId="266"/>
            <ac:picMk id="6" creationId="{BA641C28-2751-4586-B666-3F35162A6E2B}"/>
          </ac:picMkLst>
        </pc:picChg>
        <pc:picChg chg="add mod">
          <ac:chgData name="Pedro Poveda Buedo" userId="2d6d6d31be7a7d84" providerId="LiveId" clId="{FFF417CF-E045-4A14-9BB1-8EB0B8E81168}" dt="2020-02-01T11:02:53.448" v="1974" actId="1076"/>
          <ac:picMkLst>
            <pc:docMk/>
            <pc:sldMk cId="3460678901" sldId="266"/>
            <ac:picMk id="8" creationId="{CC331656-9396-4103-96A8-569D2A74D989}"/>
          </ac:picMkLst>
        </pc:picChg>
        <pc:picChg chg="add del mod">
          <ac:chgData name="Pedro Poveda Buedo" userId="2d6d6d31be7a7d84" providerId="LiveId" clId="{FFF417CF-E045-4A14-9BB1-8EB0B8E81168}" dt="2020-02-01T10:10:37.091" v="1248" actId="478"/>
          <ac:picMkLst>
            <pc:docMk/>
            <pc:sldMk cId="3460678901" sldId="266"/>
            <ac:picMk id="10" creationId="{B149AEBD-A2AE-46BA-B2F7-235831B4B108}"/>
          </ac:picMkLst>
        </pc:picChg>
        <pc:picChg chg="add mod">
          <ac:chgData name="Pedro Poveda Buedo" userId="2d6d6d31be7a7d84" providerId="LiveId" clId="{FFF417CF-E045-4A14-9BB1-8EB0B8E81168}" dt="2020-02-01T11:03:23.219" v="1979" actId="1076"/>
          <ac:picMkLst>
            <pc:docMk/>
            <pc:sldMk cId="3460678901" sldId="266"/>
            <ac:picMk id="12" creationId="{F04D0E0F-BC2A-475A-A0FE-59920BB7BB3C}"/>
          </ac:picMkLst>
        </pc:picChg>
        <pc:picChg chg="add mod">
          <ac:chgData name="Pedro Poveda Buedo" userId="2d6d6d31be7a7d84" providerId="LiveId" clId="{FFF417CF-E045-4A14-9BB1-8EB0B8E81168}" dt="2020-02-01T10:17:41.616" v="1414" actId="1037"/>
          <ac:picMkLst>
            <pc:docMk/>
            <pc:sldMk cId="3460678901" sldId="266"/>
            <ac:picMk id="14" creationId="{38DB2622-4F95-40D9-BC94-4AE897767691}"/>
          </ac:picMkLst>
        </pc:picChg>
        <pc:picChg chg="add del mod">
          <ac:chgData name="Pedro Poveda Buedo" userId="2d6d6d31be7a7d84" providerId="LiveId" clId="{FFF417CF-E045-4A14-9BB1-8EB0B8E81168}" dt="2020-02-01T10:06:30.025" v="1127" actId="478"/>
          <ac:picMkLst>
            <pc:docMk/>
            <pc:sldMk cId="3460678901" sldId="266"/>
            <ac:picMk id="16" creationId="{C6AB8693-D58A-4C02-930C-F38C661F7F47}"/>
          </ac:picMkLst>
        </pc:picChg>
        <pc:picChg chg="add mod">
          <ac:chgData name="Pedro Poveda Buedo" userId="2d6d6d31be7a7d84" providerId="LiveId" clId="{FFF417CF-E045-4A14-9BB1-8EB0B8E81168}" dt="2020-02-01T11:02:14.878" v="1967" actId="1076"/>
          <ac:picMkLst>
            <pc:docMk/>
            <pc:sldMk cId="3460678901" sldId="266"/>
            <ac:picMk id="20" creationId="{E11536E7-F27B-4C39-AF83-92ECA806963A}"/>
          </ac:picMkLst>
        </pc:picChg>
        <pc:picChg chg="add mod">
          <ac:chgData name="Pedro Poveda Buedo" userId="2d6d6d31be7a7d84" providerId="LiveId" clId="{FFF417CF-E045-4A14-9BB1-8EB0B8E81168}" dt="2020-02-01T11:03:42.395" v="1982" actId="1076"/>
          <ac:picMkLst>
            <pc:docMk/>
            <pc:sldMk cId="3460678901" sldId="266"/>
            <ac:picMk id="25" creationId="{129EC515-4562-4626-BB06-10524745B51D}"/>
          </ac:picMkLst>
        </pc:picChg>
        <pc:picChg chg="add mod">
          <ac:chgData name="Pedro Poveda Buedo" userId="2d6d6d31be7a7d84" providerId="LiveId" clId="{FFF417CF-E045-4A14-9BB1-8EB0B8E81168}" dt="2020-02-01T11:02:11.170" v="1966" actId="1076"/>
          <ac:picMkLst>
            <pc:docMk/>
            <pc:sldMk cId="3460678901" sldId="266"/>
            <ac:picMk id="27" creationId="{A82AABF0-23FF-41B1-B006-971D4FF350F7}"/>
          </ac:picMkLst>
        </pc:picChg>
        <pc:cxnChg chg="add mod">
          <ac:chgData name="Pedro Poveda Buedo" userId="2d6d6d31be7a7d84" providerId="LiveId" clId="{FFF417CF-E045-4A14-9BB1-8EB0B8E81168}" dt="2020-02-01T11:04:08.195" v="1983" actId="1076"/>
          <ac:cxnSpMkLst>
            <pc:docMk/>
            <pc:sldMk cId="3460678901" sldId="266"/>
            <ac:cxnSpMk id="29" creationId="{B4752D2D-8402-44DE-99C4-D55643BF1057}"/>
          </ac:cxnSpMkLst>
        </pc:cxnChg>
        <pc:cxnChg chg="add mod">
          <ac:chgData name="Pedro Poveda Buedo" userId="2d6d6d31be7a7d84" providerId="LiveId" clId="{FFF417CF-E045-4A14-9BB1-8EB0B8E81168}" dt="2020-02-01T11:04:21.485" v="1985" actId="14100"/>
          <ac:cxnSpMkLst>
            <pc:docMk/>
            <pc:sldMk cId="3460678901" sldId="266"/>
            <ac:cxnSpMk id="31" creationId="{8E1CFA63-BE94-4CE3-AABE-406F0FCB08B1}"/>
          </ac:cxnSpMkLst>
        </pc:cxnChg>
        <pc:cxnChg chg="add mod">
          <ac:chgData name="Pedro Poveda Buedo" userId="2d6d6d31be7a7d84" providerId="LiveId" clId="{FFF417CF-E045-4A14-9BB1-8EB0B8E81168}" dt="2020-02-01T11:02:14.878" v="1967" actId="1076"/>
          <ac:cxnSpMkLst>
            <pc:docMk/>
            <pc:sldMk cId="3460678901" sldId="266"/>
            <ac:cxnSpMk id="33" creationId="{47F88949-BF8A-4BBF-B966-36F05997F87F}"/>
          </ac:cxnSpMkLst>
        </pc:cxnChg>
        <pc:cxnChg chg="add mod">
          <ac:chgData name="Pedro Poveda Buedo" userId="2d6d6d31be7a7d84" providerId="LiveId" clId="{FFF417CF-E045-4A14-9BB1-8EB0B8E81168}" dt="2020-02-01T11:02:43.364" v="1973" actId="1076"/>
          <ac:cxnSpMkLst>
            <pc:docMk/>
            <pc:sldMk cId="3460678901" sldId="266"/>
            <ac:cxnSpMk id="40" creationId="{2AFC6757-9576-404E-A266-B42E681FB535}"/>
          </ac:cxnSpMkLst>
        </pc:cxnChg>
        <pc:cxnChg chg="add mod">
          <ac:chgData name="Pedro Poveda Buedo" userId="2d6d6d31be7a7d84" providerId="LiveId" clId="{FFF417CF-E045-4A14-9BB1-8EB0B8E81168}" dt="2020-02-01T11:03:18.955" v="1978" actId="1076"/>
          <ac:cxnSpMkLst>
            <pc:docMk/>
            <pc:sldMk cId="3460678901" sldId="266"/>
            <ac:cxnSpMk id="45" creationId="{0176386F-5066-472F-A37E-14F21759D357}"/>
          </ac:cxnSpMkLst>
        </pc:cxnChg>
      </pc:sldChg>
      <pc:sldChg chg="add del">
        <pc:chgData name="Pedro Poveda Buedo" userId="2d6d6d31be7a7d84" providerId="LiveId" clId="{FFF417CF-E045-4A14-9BB1-8EB0B8E81168}" dt="2020-02-01T10:20:22.464" v="1420" actId="47"/>
        <pc:sldMkLst>
          <pc:docMk/>
          <pc:sldMk cId="3768591940" sldId="267"/>
        </pc:sldMkLst>
      </pc:sldChg>
      <pc:sldChg chg="addSp delSp modSp add del">
        <pc:chgData name="Pedro Poveda Buedo" userId="2d6d6d31be7a7d84" providerId="LiveId" clId="{FFF417CF-E045-4A14-9BB1-8EB0B8E81168}" dt="2020-02-01T10:33:12.148" v="1926" actId="47"/>
        <pc:sldMkLst>
          <pc:docMk/>
          <pc:sldMk cId="3183838851" sldId="268"/>
        </pc:sldMkLst>
        <pc:spChg chg="mod">
          <ac:chgData name="Pedro Poveda Buedo" userId="2d6d6d31be7a7d84" providerId="LiveId" clId="{FFF417CF-E045-4A14-9BB1-8EB0B8E81168}" dt="2020-02-01T10:21:38.214" v="1436" actId="20577"/>
          <ac:spMkLst>
            <pc:docMk/>
            <pc:sldMk cId="3183838851" sldId="268"/>
            <ac:spMk id="2" creationId="{9688B712-CBF5-43B0-964A-9D89DF5910E3}"/>
          </ac:spMkLst>
        </pc:spChg>
        <pc:spChg chg="del">
          <ac:chgData name="Pedro Poveda Buedo" userId="2d6d6d31be7a7d84" providerId="LiveId" clId="{FFF417CF-E045-4A14-9BB1-8EB0B8E81168}" dt="2020-02-01T10:20:11.306" v="1417" actId="931"/>
          <ac:spMkLst>
            <pc:docMk/>
            <pc:sldMk cId="3183838851" sldId="268"/>
            <ac:spMk id="3" creationId="{8B45BDD7-6EFF-48D6-A310-77ED78C0A575}"/>
          </ac:spMkLst>
        </pc:spChg>
        <pc:picChg chg="add mod">
          <ac:chgData name="Pedro Poveda Buedo" userId="2d6d6d31be7a7d84" providerId="LiveId" clId="{FFF417CF-E045-4A14-9BB1-8EB0B8E81168}" dt="2020-02-01T10:20:13.060" v="1419" actId="962"/>
          <ac:picMkLst>
            <pc:docMk/>
            <pc:sldMk cId="3183838851" sldId="268"/>
            <ac:picMk id="6" creationId="{E19B3FE8-F070-4D6E-B994-31D8B48FC190}"/>
          </ac:picMkLst>
        </pc:picChg>
      </pc:sldChg>
      <pc:sldChg chg="addSp modSp add del">
        <pc:chgData name="Pedro Poveda Buedo" userId="2d6d6d31be7a7d84" providerId="LiveId" clId="{FFF417CF-E045-4A14-9BB1-8EB0B8E81168}" dt="2020-02-01T10:29:46.088" v="1721" actId="47"/>
        <pc:sldMkLst>
          <pc:docMk/>
          <pc:sldMk cId="1247017896" sldId="269"/>
        </pc:sldMkLst>
        <pc:picChg chg="add mod">
          <ac:chgData name="Pedro Poveda Buedo" userId="2d6d6d31be7a7d84" providerId="LiveId" clId="{FFF417CF-E045-4A14-9BB1-8EB0B8E81168}" dt="2020-02-01T10:20:55.033" v="1426" actId="1076"/>
          <ac:picMkLst>
            <pc:docMk/>
            <pc:sldMk cId="1247017896" sldId="269"/>
            <ac:picMk id="3" creationId="{075F3D1F-645D-4B28-8C98-FCA3DE40B356}"/>
          </ac:picMkLst>
        </pc:picChg>
      </pc:sldChg>
      <pc:sldChg chg="addSp delSp modSp add ord">
        <pc:chgData name="Pedro Poveda Buedo" userId="2d6d6d31be7a7d84" providerId="LiveId" clId="{FFF417CF-E045-4A14-9BB1-8EB0B8E81168}" dt="2020-02-01T12:08:19.135" v="3195" actId="1038"/>
        <pc:sldMkLst>
          <pc:docMk/>
          <pc:sldMk cId="1477592556" sldId="270"/>
        </pc:sldMkLst>
        <pc:spChg chg="mod">
          <ac:chgData name="Pedro Poveda Buedo" userId="2d6d6d31be7a7d84" providerId="LiveId" clId="{FFF417CF-E045-4A14-9BB1-8EB0B8E81168}" dt="2020-02-01T10:22:53.395" v="1501" actId="113"/>
          <ac:spMkLst>
            <pc:docMk/>
            <pc:sldMk cId="1477592556" sldId="270"/>
            <ac:spMk id="2" creationId="{9E71A350-930D-43BC-BDE1-01D17B9AE709}"/>
          </ac:spMkLst>
        </pc:spChg>
        <pc:spChg chg="mod">
          <ac:chgData name="Pedro Poveda Buedo" userId="2d6d6d31be7a7d84" providerId="LiveId" clId="{FFF417CF-E045-4A14-9BB1-8EB0B8E81168}" dt="2020-02-01T10:25:27.810" v="1698" actId="20577"/>
          <ac:spMkLst>
            <pc:docMk/>
            <pc:sldMk cId="1477592556" sldId="270"/>
            <ac:spMk id="4" creationId="{A5AA66D5-6D32-4A11-9FCB-ADBC0D2DE214}"/>
          </ac:spMkLst>
        </pc:spChg>
        <pc:spChg chg="add del mod">
          <ac:chgData name="Pedro Poveda Buedo" userId="2d6d6d31be7a7d84" providerId="LiveId" clId="{FFF417CF-E045-4A14-9BB1-8EB0B8E81168}" dt="2020-02-01T10:23:04.902" v="1503" actId="931"/>
          <ac:spMkLst>
            <pc:docMk/>
            <pc:sldMk cId="1477592556" sldId="270"/>
            <ac:spMk id="5" creationId="{2C88FE0F-462C-4EE8-8414-FA4B63C3F52A}"/>
          </ac:spMkLst>
        </pc:spChg>
        <pc:spChg chg="add mod">
          <ac:chgData name="Pedro Poveda Buedo" userId="2d6d6d31be7a7d84" providerId="LiveId" clId="{FFF417CF-E045-4A14-9BB1-8EB0B8E81168}" dt="2020-02-01T10:23:52.075" v="1512"/>
          <ac:spMkLst>
            <pc:docMk/>
            <pc:sldMk cId="1477592556" sldId="270"/>
            <ac:spMk id="9" creationId="{F1A43FF9-8833-483D-AFFC-4B421C49C59E}"/>
          </ac:spMkLst>
        </pc:spChg>
        <pc:picChg chg="del">
          <ac:chgData name="Pedro Poveda Buedo" userId="2d6d6d31be7a7d84" providerId="LiveId" clId="{FFF417CF-E045-4A14-9BB1-8EB0B8E81168}" dt="2020-02-01T10:23:00.947" v="1502" actId="478"/>
          <ac:picMkLst>
            <pc:docMk/>
            <pc:sldMk cId="1477592556" sldId="270"/>
            <ac:picMk id="6" creationId="{A1E258AE-F244-4906-B26B-F2ADEE4CBFEF}"/>
          </ac:picMkLst>
        </pc:picChg>
        <pc:picChg chg="add mod">
          <ac:chgData name="Pedro Poveda Buedo" userId="2d6d6d31be7a7d84" providerId="LiveId" clId="{FFF417CF-E045-4A14-9BB1-8EB0B8E81168}" dt="2020-02-01T12:08:19.135" v="3195" actId="1038"/>
          <ac:picMkLst>
            <pc:docMk/>
            <pc:sldMk cId="1477592556" sldId="270"/>
            <ac:picMk id="8" creationId="{EF4E79BE-A893-4797-81FD-3CBF0B738C31}"/>
          </ac:picMkLst>
        </pc:picChg>
      </pc:sldChg>
      <pc:sldChg chg="addSp modSp add del">
        <pc:chgData name="Pedro Poveda Buedo" userId="2d6d6d31be7a7d84" providerId="LiveId" clId="{FFF417CF-E045-4A14-9BB1-8EB0B8E81168}" dt="2020-02-01T10:33:08.687" v="1925" actId="47"/>
        <pc:sldMkLst>
          <pc:docMk/>
          <pc:sldMk cId="2329160237" sldId="271"/>
        </pc:sldMkLst>
        <pc:spChg chg="mod">
          <ac:chgData name="Pedro Poveda Buedo" userId="2d6d6d31be7a7d84" providerId="LiveId" clId="{FFF417CF-E045-4A14-9BB1-8EB0B8E81168}" dt="2020-02-01T10:29:40.912" v="1720" actId="20577"/>
          <ac:spMkLst>
            <pc:docMk/>
            <pc:sldMk cId="2329160237" sldId="271"/>
            <ac:spMk id="2" creationId="{D8631A41-53A5-4A93-85F6-3D884556D991}"/>
          </ac:spMkLst>
        </pc:spChg>
        <pc:spChg chg="add">
          <ac:chgData name="Pedro Poveda Buedo" userId="2d6d6d31be7a7d84" providerId="LiveId" clId="{FFF417CF-E045-4A14-9BB1-8EB0B8E81168}" dt="2020-02-01T10:29:51.946" v="1722"/>
          <ac:spMkLst>
            <pc:docMk/>
            <pc:sldMk cId="2329160237" sldId="271"/>
            <ac:spMk id="3" creationId="{1A78B601-5141-48F3-8263-E659A57C9155}"/>
          </ac:spMkLst>
        </pc:spChg>
      </pc:sldChg>
      <pc:sldChg chg="modSp add ord">
        <pc:chgData name="Pedro Poveda Buedo" userId="2d6d6d31be7a7d84" providerId="LiveId" clId="{FFF417CF-E045-4A14-9BB1-8EB0B8E81168}" dt="2020-02-11T23:21:23.952" v="10416" actId="20577"/>
        <pc:sldMkLst>
          <pc:docMk/>
          <pc:sldMk cId="2033053468" sldId="272"/>
        </pc:sldMkLst>
        <pc:spChg chg="mod">
          <ac:chgData name="Pedro Poveda Buedo" userId="2d6d6d31be7a7d84" providerId="LiveId" clId="{FFF417CF-E045-4A14-9BB1-8EB0B8E81168}" dt="2020-02-01T10:30:04.241" v="1731" actId="20577"/>
          <ac:spMkLst>
            <pc:docMk/>
            <pc:sldMk cId="2033053468" sldId="272"/>
            <ac:spMk id="2" creationId="{00000000-0000-0000-0000-000000000000}"/>
          </ac:spMkLst>
        </pc:spChg>
        <pc:spChg chg="mod">
          <ac:chgData name="Pedro Poveda Buedo" userId="2d6d6d31be7a7d84" providerId="LiveId" clId="{FFF417CF-E045-4A14-9BB1-8EB0B8E81168}" dt="2020-02-11T23:21:23.952" v="10416" actId="20577"/>
          <ac:spMkLst>
            <pc:docMk/>
            <pc:sldMk cId="2033053468" sldId="272"/>
            <ac:spMk id="3" creationId="{00000000-0000-0000-0000-000000000000}"/>
          </ac:spMkLst>
        </pc:spChg>
      </pc:sldChg>
      <pc:sldChg chg="add del">
        <pc:chgData name="Pedro Poveda Buedo" userId="2d6d6d31be7a7d84" providerId="LiveId" clId="{FFF417CF-E045-4A14-9BB1-8EB0B8E81168}" dt="2020-02-01T11:16:54.177" v="2018" actId="47"/>
        <pc:sldMkLst>
          <pc:docMk/>
          <pc:sldMk cId="200085041" sldId="273"/>
        </pc:sldMkLst>
      </pc:sldChg>
      <pc:sldChg chg="add del">
        <pc:chgData name="Pedro Poveda Buedo" userId="2d6d6d31be7a7d84" providerId="LiveId" clId="{FFF417CF-E045-4A14-9BB1-8EB0B8E81168}" dt="2020-02-01T10:57:56.795" v="1929" actId="47"/>
        <pc:sldMkLst>
          <pc:docMk/>
          <pc:sldMk cId="1518253842" sldId="273"/>
        </pc:sldMkLst>
      </pc:sldChg>
      <pc:sldChg chg="addSp delSp modSp add del">
        <pc:chgData name="Pedro Poveda Buedo" userId="2d6d6d31be7a7d84" providerId="LiveId" clId="{FFF417CF-E045-4A14-9BB1-8EB0B8E81168}" dt="2020-02-01T11:17:02.908" v="2021" actId="47"/>
        <pc:sldMkLst>
          <pc:docMk/>
          <pc:sldMk cId="880442844" sldId="274"/>
        </pc:sldMkLst>
        <pc:spChg chg="mod">
          <ac:chgData name="Pedro Poveda Buedo" userId="2d6d6d31be7a7d84" providerId="LiveId" clId="{FFF417CF-E045-4A14-9BB1-8EB0B8E81168}" dt="2020-02-01T11:14:11.573" v="2014" actId="20577"/>
          <ac:spMkLst>
            <pc:docMk/>
            <pc:sldMk cId="880442844" sldId="274"/>
            <ac:spMk id="2" creationId="{7D6E1735-22F1-42BA-934E-379C9E3649E0}"/>
          </ac:spMkLst>
        </pc:spChg>
        <pc:spChg chg="add del mod">
          <ac:chgData name="Pedro Poveda Buedo" userId="2d6d6d31be7a7d84" providerId="LiveId" clId="{FFF417CF-E045-4A14-9BB1-8EB0B8E81168}" dt="2020-02-01T11:16:47.617" v="2017" actId="478"/>
          <ac:spMkLst>
            <pc:docMk/>
            <pc:sldMk cId="880442844" sldId="274"/>
            <ac:spMk id="3" creationId="{49A9A9FE-E82D-4F60-95EC-004E52A50192}"/>
          </ac:spMkLst>
        </pc:spChg>
        <pc:spChg chg="add">
          <ac:chgData name="Pedro Poveda Buedo" userId="2d6d6d31be7a7d84" providerId="LiveId" clId="{FFF417CF-E045-4A14-9BB1-8EB0B8E81168}" dt="2020-02-01T11:16:55.728" v="2019"/>
          <ac:spMkLst>
            <pc:docMk/>
            <pc:sldMk cId="880442844" sldId="274"/>
            <ac:spMk id="4" creationId="{627C7A44-B704-4216-B6FA-362DD0560AB0}"/>
          </ac:spMkLst>
        </pc:spChg>
      </pc:sldChg>
      <pc:sldChg chg="addSp delSp modSp add">
        <pc:chgData name="Pedro Poveda Buedo" userId="2d6d6d31be7a7d84" providerId="LiveId" clId="{FFF417CF-E045-4A14-9BB1-8EB0B8E81168}" dt="2020-02-02T15:24:11.848" v="7018" actId="1076"/>
        <pc:sldMkLst>
          <pc:docMk/>
          <pc:sldMk cId="3601780663" sldId="275"/>
        </pc:sldMkLst>
        <pc:spChg chg="mod">
          <ac:chgData name="Pedro Poveda Buedo" userId="2d6d6d31be7a7d84" providerId="LiveId" clId="{FFF417CF-E045-4A14-9BB1-8EB0B8E81168}" dt="2020-02-01T11:17:10.356" v="2048" actId="20577"/>
          <ac:spMkLst>
            <pc:docMk/>
            <pc:sldMk cId="3601780663" sldId="275"/>
            <ac:spMk id="2" creationId="{00000000-0000-0000-0000-000000000000}"/>
          </ac:spMkLst>
        </pc:spChg>
        <pc:spChg chg="mod">
          <ac:chgData name="Pedro Poveda Buedo" userId="2d6d6d31be7a7d84" providerId="LiveId" clId="{FFF417CF-E045-4A14-9BB1-8EB0B8E81168}" dt="2020-02-02T15:01:57.687" v="6963" actId="20577"/>
          <ac:spMkLst>
            <pc:docMk/>
            <pc:sldMk cId="3601780663" sldId="275"/>
            <ac:spMk id="3" creationId="{00000000-0000-0000-0000-000000000000}"/>
          </ac:spMkLst>
        </pc:spChg>
        <pc:spChg chg="add mod">
          <ac:chgData name="Pedro Poveda Buedo" userId="2d6d6d31be7a7d84" providerId="LiveId" clId="{FFF417CF-E045-4A14-9BB1-8EB0B8E81168}" dt="2020-02-02T15:22:36.600" v="7003" actId="1035"/>
          <ac:spMkLst>
            <pc:docMk/>
            <pc:sldMk cId="3601780663" sldId="275"/>
            <ac:spMk id="6" creationId="{CA4665B5-E18A-49EC-A42D-9C8AE79F9C1B}"/>
          </ac:spMkLst>
        </pc:spChg>
        <pc:spChg chg="add mod">
          <ac:chgData name="Pedro Poveda Buedo" userId="2d6d6d31be7a7d84" providerId="LiveId" clId="{FFF417CF-E045-4A14-9BB1-8EB0B8E81168}" dt="2020-02-02T15:22:36.600" v="7003" actId="1035"/>
          <ac:spMkLst>
            <pc:docMk/>
            <pc:sldMk cId="3601780663" sldId="275"/>
            <ac:spMk id="7" creationId="{1A1A6045-1ADA-4A76-9C2E-5BE8854E53BD}"/>
          </ac:spMkLst>
        </pc:spChg>
        <pc:spChg chg="add mod">
          <ac:chgData name="Pedro Poveda Buedo" userId="2d6d6d31be7a7d84" providerId="LiveId" clId="{FFF417CF-E045-4A14-9BB1-8EB0B8E81168}" dt="2020-02-02T15:22:36.600" v="7003" actId="1035"/>
          <ac:spMkLst>
            <pc:docMk/>
            <pc:sldMk cId="3601780663" sldId="275"/>
            <ac:spMk id="8" creationId="{626A85B0-11E0-4F96-BE0C-727D04A1702D}"/>
          </ac:spMkLst>
        </pc:spChg>
        <pc:spChg chg="add mod">
          <ac:chgData name="Pedro Poveda Buedo" userId="2d6d6d31be7a7d84" providerId="LiveId" clId="{FFF417CF-E045-4A14-9BB1-8EB0B8E81168}" dt="2020-02-02T15:22:42.524" v="7004" actId="255"/>
          <ac:spMkLst>
            <pc:docMk/>
            <pc:sldMk cId="3601780663" sldId="275"/>
            <ac:spMk id="9" creationId="{B1E8E650-2ED7-411F-9264-B834514434B8}"/>
          </ac:spMkLst>
        </pc:spChg>
        <pc:picChg chg="add mod">
          <ac:chgData name="Pedro Poveda Buedo" userId="2d6d6d31be7a7d84" providerId="LiveId" clId="{FFF417CF-E045-4A14-9BB1-8EB0B8E81168}" dt="2020-02-02T15:22:36.600" v="7003" actId="1035"/>
          <ac:picMkLst>
            <pc:docMk/>
            <pc:sldMk cId="3601780663" sldId="275"/>
            <ac:picMk id="5" creationId="{CD78098D-063E-4723-91CC-2D92C2847EBA}"/>
          </ac:picMkLst>
        </pc:picChg>
        <pc:picChg chg="add del mod">
          <ac:chgData name="Pedro Poveda Buedo" userId="2d6d6d31be7a7d84" providerId="LiveId" clId="{FFF417CF-E045-4A14-9BB1-8EB0B8E81168}" dt="2020-02-02T15:23:47.832" v="7011" actId="478"/>
          <ac:picMkLst>
            <pc:docMk/>
            <pc:sldMk cId="3601780663" sldId="275"/>
            <ac:picMk id="10" creationId="{F44B914D-8709-490B-A6A3-5F0D1522D712}"/>
          </ac:picMkLst>
        </pc:picChg>
        <pc:picChg chg="add mod ord">
          <ac:chgData name="Pedro Poveda Buedo" userId="2d6d6d31be7a7d84" providerId="LiveId" clId="{FFF417CF-E045-4A14-9BB1-8EB0B8E81168}" dt="2020-02-02T15:24:11.848" v="7018" actId="1076"/>
          <ac:picMkLst>
            <pc:docMk/>
            <pc:sldMk cId="3601780663" sldId="275"/>
            <ac:picMk id="12" creationId="{3C508863-595C-4FAC-9B79-E29740E1336A}"/>
          </ac:picMkLst>
        </pc:picChg>
      </pc:sldChg>
      <pc:sldChg chg="addSp modSp add del">
        <pc:chgData name="Pedro Poveda Buedo" userId="2d6d6d31be7a7d84" providerId="LiveId" clId="{FFF417CF-E045-4A14-9BB1-8EB0B8E81168}" dt="2020-02-01T11:38:19.773" v="2743" actId="47"/>
        <pc:sldMkLst>
          <pc:docMk/>
          <pc:sldMk cId="4126369798" sldId="276"/>
        </pc:sldMkLst>
        <pc:spChg chg="mod">
          <ac:chgData name="Pedro Poveda Buedo" userId="2d6d6d31be7a7d84" providerId="LiveId" clId="{FFF417CF-E045-4A14-9BB1-8EB0B8E81168}" dt="2020-02-01T11:33:11.118" v="2578" actId="20577"/>
          <ac:spMkLst>
            <pc:docMk/>
            <pc:sldMk cId="4126369798" sldId="276"/>
            <ac:spMk id="2" creationId="{D718898C-F720-4B92-A840-691F40B8DA86}"/>
          </ac:spMkLst>
        </pc:spChg>
        <pc:graphicFrameChg chg="add mod modGraphic">
          <ac:chgData name="Pedro Poveda Buedo" userId="2d6d6d31be7a7d84" providerId="LiveId" clId="{FFF417CF-E045-4A14-9BB1-8EB0B8E81168}" dt="2020-02-01T11:36:24.292" v="2697" actId="20577"/>
          <ac:graphicFrameMkLst>
            <pc:docMk/>
            <pc:sldMk cId="4126369798" sldId="276"/>
            <ac:graphicFrameMk id="3" creationId="{699D49CF-2D7B-49E9-B7C2-4A2AF58FC07E}"/>
          </ac:graphicFrameMkLst>
        </pc:graphicFrameChg>
      </pc:sldChg>
      <pc:sldChg chg="addSp delSp modSp add">
        <pc:chgData name="Pedro Poveda Buedo" userId="2d6d6d31be7a7d84" providerId="LiveId" clId="{FFF417CF-E045-4A14-9BB1-8EB0B8E81168}" dt="2020-02-01T11:58:52.677" v="3160" actId="20577"/>
        <pc:sldMkLst>
          <pc:docMk/>
          <pc:sldMk cId="4175640695" sldId="276"/>
        </pc:sldMkLst>
        <pc:spChg chg="mod">
          <ac:chgData name="Pedro Poveda Buedo" userId="2d6d6d31be7a7d84" providerId="LiveId" clId="{FFF417CF-E045-4A14-9BB1-8EB0B8E81168}" dt="2020-02-01T11:39:41.241" v="2780" actId="20577"/>
          <ac:spMkLst>
            <pc:docMk/>
            <pc:sldMk cId="4175640695" sldId="276"/>
            <ac:spMk id="2" creationId="{00000000-0000-0000-0000-000000000000}"/>
          </ac:spMkLst>
        </pc:spChg>
        <pc:spChg chg="mod">
          <ac:chgData name="Pedro Poveda Buedo" userId="2d6d6d31be7a7d84" providerId="LiveId" clId="{FFF417CF-E045-4A14-9BB1-8EB0B8E81168}" dt="2020-02-01T11:58:52.677" v="3160" actId="20577"/>
          <ac:spMkLst>
            <pc:docMk/>
            <pc:sldMk cId="4175640695" sldId="276"/>
            <ac:spMk id="3" creationId="{00000000-0000-0000-0000-000000000000}"/>
          </ac:spMkLst>
        </pc:spChg>
        <pc:spChg chg="del">
          <ac:chgData name="Pedro Poveda Buedo" userId="2d6d6d31be7a7d84" providerId="LiveId" clId="{FFF417CF-E045-4A14-9BB1-8EB0B8E81168}" dt="2020-02-01T11:39:47.163" v="2781" actId="478"/>
          <ac:spMkLst>
            <pc:docMk/>
            <pc:sldMk cId="4175640695" sldId="276"/>
            <ac:spMk id="6" creationId="{CA4665B5-E18A-49EC-A42D-9C8AE79F9C1B}"/>
          </ac:spMkLst>
        </pc:spChg>
        <pc:spChg chg="del">
          <ac:chgData name="Pedro Poveda Buedo" userId="2d6d6d31be7a7d84" providerId="LiveId" clId="{FFF417CF-E045-4A14-9BB1-8EB0B8E81168}" dt="2020-02-01T11:39:47.163" v="2781" actId="478"/>
          <ac:spMkLst>
            <pc:docMk/>
            <pc:sldMk cId="4175640695" sldId="276"/>
            <ac:spMk id="7" creationId="{1A1A6045-1ADA-4A76-9C2E-5BE8854E53BD}"/>
          </ac:spMkLst>
        </pc:spChg>
        <pc:spChg chg="del">
          <ac:chgData name="Pedro Poveda Buedo" userId="2d6d6d31be7a7d84" providerId="LiveId" clId="{FFF417CF-E045-4A14-9BB1-8EB0B8E81168}" dt="2020-02-01T11:39:47.163" v="2781" actId="478"/>
          <ac:spMkLst>
            <pc:docMk/>
            <pc:sldMk cId="4175640695" sldId="276"/>
            <ac:spMk id="8" creationId="{626A85B0-11E0-4F96-BE0C-727D04A1702D}"/>
          </ac:spMkLst>
        </pc:spChg>
        <pc:spChg chg="del">
          <ac:chgData name="Pedro Poveda Buedo" userId="2d6d6d31be7a7d84" providerId="LiveId" clId="{FFF417CF-E045-4A14-9BB1-8EB0B8E81168}" dt="2020-02-01T11:39:47.163" v="2781" actId="478"/>
          <ac:spMkLst>
            <pc:docMk/>
            <pc:sldMk cId="4175640695" sldId="276"/>
            <ac:spMk id="9" creationId="{B1E8E650-2ED7-411F-9264-B834514434B8}"/>
          </ac:spMkLst>
        </pc:spChg>
        <pc:spChg chg="add mod">
          <ac:chgData name="Pedro Poveda Buedo" userId="2d6d6d31be7a7d84" providerId="LiveId" clId="{FFF417CF-E045-4A14-9BB1-8EB0B8E81168}" dt="2020-02-01T11:58:26.026" v="3154" actId="14100"/>
          <ac:spMkLst>
            <pc:docMk/>
            <pc:sldMk cId="4175640695" sldId="276"/>
            <ac:spMk id="29" creationId="{807447D6-2B1F-4241-B47E-55656BCAB897}"/>
          </ac:spMkLst>
        </pc:spChg>
        <pc:picChg chg="del">
          <ac:chgData name="Pedro Poveda Buedo" userId="2d6d6d31be7a7d84" providerId="LiveId" clId="{FFF417CF-E045-4A14-9BB1-8EB0B8E81168}" dt="2020-02-01T11:39:47.163" v="2781" actId="478"/>
          <ac:picMkLst>
            <pc:docMk/>
            <pc:sldMk cId="4175640695" sldId="276"/>
            <ac:picMk id="5" creationId="{CD78098D-063E-4723-91CC-2D92C2847EBA}"/>
          </ac:picMkLst>
        </pc:picChg>
        <pc:picChg chg="add mod">
          <ac:chgData name="Pedro Poveda Buedo" userId="2d6d6d31be7a7d84" providerId="LiveId" clId="{FFF417CF-E045-4A14-9BB1-8EB0B8E81168}" dt="2020-02-01T11:55:08.172" v="3117" actId="1076"/>
          <ac:picMkLst>
            <pc:docMk/>
            <pc:sldMk cId="4175640695" sldId="276"/>
            <ac:picMk id="10" creationId="{4B6C01D9-117D-43DD-A49B-6BE87FFB2530}"/>
          </ac:picMkLst>
        </pc:picChg>
        <pc:picChg chg="add mod">
          <ac:chgData name="Pedro Poveda Buedo" userId="2d6d6d31be7a7d84" providerId="LiveId" clId="{FFF417CF-E045-4A14-9BB1-8EB0B8E81168}" dt="2020-02-01T11:54:21.037" v="3089" actId="14100"/>
          <ac:picMkLst>
            <pc:docMk/>
            <pc:sldMk cId="4175640695" sldId="276"/>
            <ac:picMk id="12" creationId="{E18E43FF-4FF8-4303-8791-8559891B72E5}"/>
          </ac:picMkLst>
        </pc:picChg>
        <pc:picChg chg="add mod">
          <ac:chgData name="Pedro Poveda Buedo" userId="2d6d6d31be7a7d84" providerId="LiveId" clId="{FFF417CF-E045-4A14-9BB1-8EB0B8E81168}" dt="2020-02-01T11:54:23.770" v="3091" actId="1076"/>
          <ac:picMkLst>
            <pc:docMk/>
            <pc:sldMk cId="4175640695" sldId="276"/>
            <ac:picMk id="14" creationId="{69F2DCC9-09D9-451F-A501-74963ED889AB}"/>
          </ac:picMkLst>
        </pc:picChg>
        <pc:picChg chg="add mod">
          <ac:chgData name="Pedro Poveda Buedo" userId="2d6d6d31be7a7d84" providerId="LiveId" clId="{FFF417CF-E045-4A14-9BB1-8EB0B8E81168}" dt="2020-02-01T11:55:02.356" v="3114" actId="1076"/>
          <ac:picMkLst>
            <pc:docMk/>
            <pc:sldMk cId="4175640695" sldId="276"/>
            <ac:picMk id="16" creationId="{AB72E881-2736-4EDA-A71A-696903D27193}"/>
          </ac:picMkLst>
        </pc:picChg>
        <pc:picChg chg="add mod ord">
          <ac:chgData name="Pedro Poveda Buedo" userId="2d6d6d31be7a7d84" providerId="LiveId" clId="{FFF417CF-E045-4A14-9BB1-8EB0B8E81168}" dt="2020-02-01T11:55:11.024" v="3118" actId="167"/>
          <ac:picMkLst>
            <pc:docMk/>
            <pc:sldMk cId="4175640695" sldId="276"/>
            <ac:picMk id="18" creationId="{ACF57830-B843-4064-AC69-52BB48E901A7}"/>
          </ac:picMkLst>
        </pc:picChg>
        <pc:picChg chg="add mod">
          <ac:chgData name="Pedro Poveda Buedo" userId="2d6d6d31be7a7d84" providerId="LiveId" clId="{FFF417CF-E045-4A14-9BB1-8EB0B8E81168}" dt="2020-02-01T11:54:19.050" v="3088" actId="1076"/>
          <ac:picMkLst>
            <pc:docMk/>
            <pc:sldMk cId="4175640695" sldId="276"/>
            <ac:picMk id="20" creationId="{DB425366-19B1-4462-9F3C-4EC7076C2FDB}"/>
          </ac:picMkLst>
        </pc:picChg>
        <pc:picChg chg="add mod">
          <ac:chgData name="Pedro Poveda Buedo" userId="2d6d6d31be7a7d84" providerId="LiveId" clId="{FFF417CF-E045-4A14-9BB1-8EB0B8E81168}" dt="2020-02-01T11:54:29" v="3094" actId="1076"/>
          <ac:picMkLst>
            <pc:docMk/>
            <pc:sldMk cId="4175640695" sldId="276"/>
            <ac:picMk id="22" creationId="{7CEB2282-ED8F-4A0A-8EDD-1B2787215820}"/>
          </ac:picMkLst>
        </pc:picChg>
        <pc:picChg chg="add mod">
          <ac:chgData name="Pedro Poveda Buedo" userId="2d6d6d31be7a7d84" providerId="LiveId" clId="{FFF417CF-E045-4A14-9BB1-8EB0B8E81168}" dt="2020-02-01T11:55:03.862" v="3115" actId="1076"/>
          <ac:picMkLst>
            <pc:docMk/>
            <pc:sldMk cId="4175640695" sldId="276"/>
            <ac:picMk id="24" creationId="{45131322-D8C4-4D18-ADE1-34F01E2DB1C0}"/>
          </ac:picMkLst>
        </pc:picChg>
        <pc:picChg chg="add mod">
          <ac:chgData name="Pedro Poveda Buedo" userId="2d6d6d31be7a7d84" providerId="LiveId" clId="{FFF417CF-E045-4A14-9BB1-8EB0B8E81168}" dt="2020-02-01T11:58:29.771" v="3155" actId="1076"/>
          <ac:picMkLst>
            <pc:docMk/>
            <pc:sldMk cId="4175640695" sldId="276"/>
            <ac:picMk id="26" creationId="{E3DB8D0D-EB7E-47F8-8051-73CA85BC8D71}"/>
          </ac:picMkLst>
        </pc:picChg>
        <pc:picChg chg="add del mod">
          <ac:chgData name="Pedro Poveda Buedo" userId="2d6d6d31be7a7d84" providerId="LiveId" clId="{FFF417CF-E045-4A14-9BB1-8EB0B8E81168}" dt="2020-02-01T11:57:11.551" v="3121" actId="478"/>
          <ac:picMkLst>
            <pc:docMk/>
            <pc:sldMk cId="4175640695" sldId="276"/>
            <ac:picMk id="28" creationId="{87B35E3E-67C6-4DB3-BA70-C28E05DBA0E0}"/>
          </ac:picMkLst>
        </pc:picChg>
      </pc:sldChg>
      <pc:sldChg chg="addSp modSp add">
        <pc:chgData name="Pedro Poveda Buedo" userId="2d6d6d31be7a7d84" providerId="LiveId" clId="{FFF417CF-E045-4A14-9BB1-8EB0B8E81168}" dt="2020-02-12T22:40:54.390" v="10679"/>
        <pc:sldMkLst>
          <pc:docMk/>
          <pc:sldMk cId="478441524" sldId="277"/>
        </pc:sldMkLst>
        <pc:spChg chg="mod">
          <ac:chgData name="Pedro Poveda Buedo" userId="2d6d6d31be7a7d84" providerId="LiveId" clId="{FFF417CF-E045-4A14-9BB1-8EB0B8E81168}" dt="2020-02-02T23:14:01.861" v="7525" actId="20577"/>
          <ac:spMkLst>
            <pc:docMk/>
            <pc:sldMk cId="478441524" sldId="277"/>
            <ac:spMk id="2" creationId="{6CB28251-E70B-49FE-B18B-DBE53C2F07EE}"/>
          </ac:spMkLst>
        </pc:spChg>
        <pc:spChg chg="add mod">
          <ac:chgData name="Pedro Poveda Buedo" userId="2d6d6d31be7a7d84" providerId="LiveId" clId="{FFF417CF-E045-4A14-9BB1-8EB0B8E81168}" dt="2020-02-12T22:40:54.390" v="10679"/>
          <ac:spMkLst>
            <pc:docMk/>
            <pc:sldMk cId="478441524" sldId="277"/>
            <ac:spMk id="5" creationId="{9E00C3A7-D7D5-4068-BE13-6F0D44AB47C4}"/>
          </ac:spMkLst>
        </pc:spChg>
        <pc:picChg chg="add mod">
          <ac:chgData name="Pedro Poveda Buedo" userId="2d6d6d31be7a7d84" providerId="LiveId" clId="{FFF417CF-E045-4A14-9BB1-8EB0B8E81168}" dt="2020-02-01T12:09:35.848" v="3199" actId="1076"/>
          <ac:picMkLst>
            <pc:docMk/>
            <pc:sldMk cId="478441524" sldId="277"/>
            <ac:picMk id="4" creationId="{655DBF95-DBD1-4F3D-991D-A8ADABA33044}"/>
          </ac:picMkLst>
        </pc:picChg>
      </pc:sldChg>
      <pc:sldChg chg="addSp delSp modSp add del">
        <pc:chgData name="Pedro Poveda Buedo" userId="2d6d6d31be7a7d84" providerId="LiveId" clId="{FFF417CF-E045-4A14-9BB1-8EB0B8E81168}" dt="2020-02-01T19:34:23.990" v="3826" actId="47"/>
        <pc:sldMkLst>
          <pc:docMk/>
          <pc:sldMk cId="2225816154" sldId="278"/>
        </pc:sldMkLst>
        <pc:spChg chg="mod">
          <ac:chgData name="Pedro Poveda Buedo" userId="2d6d6d31be7a7d84" providerId="LiveId" clId="{FFF417CF-E045-4A14-9BB1-8EB0B8E81168}" dt="2020-02-01T19:27:54.938" v="3452" actId="14100"/>
          <ac:spMkLst>
            <pc:docMk/>
            <pc:sldMk cId="2225816154" sldId="278"/>
            <ac:spMk id="2" creationId="{8699DD86-B1A6-466E-A287-3F9DC039C2BD}"/>
          </ac:spMkLst>
        </pc:spChg>
        <pc:spChg chg="del">
          <ac:chgData name="Pedro Poveda Buedo" userId="2d6d6d31be7a7d84" providerId="LiveId" clId="{FFF417CF-E045-4A14-9BB1-8EB0B8E81168}" dt="2020-02-01T19:27:30.994" v="3438" actId="931"/>
          <ac:spMkLst>
            <pc:docMk/>
            <pc:sldMk cId="2225816154" sldId="278"/>
            <ac:spMk id="3" creationId="{A7834545-FD51-4AE4-AA78-799E3B3DF623}"/>
          </ac:spMkLst>
        </pc:spChg>
        <pc:picChg chg="add mod">
          <ac:chgData name="Pedro Poveda Buedo" userId="2d6d6d31be7a7d84" providerId="LiveId" clId="{FFF417CF-E045-4A14-9BB1-8EB0B8E81168}" dt="2020-02-01T19:27:36.647" v="3439" actId="1076"/>
          <ac:picMkLst>
            <pc:docMk/>
            <pc:sldMk cId="2225816154" sldId="278"/>
            <ac:picMk id="6" creationId="{01AF0280-FF7A-48B2-84AC-BC5E42FB2F96}"/>
          </ac:picMkLst>
        </pc:picChg>
      </pc:sldChg>
      <pc:sldChg chg="addSp delSp modSp add ord">
        <pc:chgData name="Pedro Poveda Buedo" userId="2d6d6d31be7a7d84" providerId="LiveId" clId="{FFF417CF-E045-4A14-9BB1-8EB0B8E81168}" dt="2020-02-12T22:17:10.347" v="10631" actId="20577"/>
        <pc:sldMkLst>
          <pc:docMk/>
          <pc:sldMk cId="2110043015" sldId="279"/>
        </pc:sldMkLst>
        <pc:spChg chg="mod">
          <ac:chgData name="Pedro Poveda Buedo" userId="2d6d6d31be7a7d84" providerId="LiveId" clId="{FFF417CF-E045-4A14-9BB1-8EB0B8E81168}" dt="2020-02-01T19:29:44.794" v="3480" actId="1076"/>
          <ac:spMkLst>
            <pc:docMk/>
            <pc:sldMk cId="2110043015" sldId="279"/>
            <ac:spMk id="2" creationId="{00000000-0000-0000-0000-000000000000}"/>
          </ac:spMkLst>
        </pc:spChg>
        <pc:spChg chg="mod">
          <ac:chgData name="Pedro Poveda Buedo" userId="2d6d6d31be7a7d84" providerId="LiveId" clId="{FFF417CF-E045-4A14-9BB1-8EB0B8E81168}" dt="2020-02-12T22:17:10.347" v="10631" actId="20577"/>
          <ac:spMkLst>
            <pc:docMk/>
            <pc:sldMk cId="2110043015" sldId="279"/>
            <ac:spMk id="3" creationId="{00000000-0000-0000-0000-000000000000}"/>
          </ac:spMkLst>
        </pc:spChg>
        <pc:spChg chg="add mod">
          <ac:chgData name="Pedro Poveda Buedo" userId="2d6d6d31be7a7d84" providerId="LiveId" clId="{FFF417CF-E045-4A14-9BB1-8EB0B8E81168}" dt="2020-02-01T19:34:18.679" v="3825"/>
          <ac:spMkLst>
            <pc:docMk/>
            <pc:sldMk cId="2110043015" sldId="279"/>
            <ac:spMk id="21" creationId="{4007E32C-DC1C-4C36-B19C-9A9DC976265C}"/>
          </ac:spMkLst>
        </pc:spChg>
        <pc:spChg chg="del">
          <ac:chgData name="Pedro Poveda Buedo" userId="2d6d6d31be7a7d84" providerId="LiveId" clId="{FFF417CF-E045-4A14-9BB1-8EB0B8E81168}" dt="2020-02-01T19:28:31.349" v="3469" actId="478"/>
          <ac:spMkLst>
            <pc:docMk/>
            <pc:sldMk cId="2110043015" sldId="279"/>
            <ac:spMk id="29" creationId="{807447D6-2B1F-4241-B47E-55656BCAB897}"/>
          </ac:spMkLst>
        </pc:spChg>
        <pc:picChg chg="add mod">
          <ac:chgData name="Pedro Poveda Buedo" userId="2d6d6d31be7a7d84" providerId="LiveId" clId="{FFF417CF-E045-4A14-9BB1-8EB0B8E81168}" dt="2020-02-01T19:29:30.504" v="3477" actId="1076"/>
          <ac:picMkLst>
            <pc:docMk/>
            <pc:sldMk cId="2110043015" sldId="279"/>
            <ac:picMk id="5" creationId="{BB5791F7-0432-4256-AFE2-5251DD948B1D}"/>
          </ac:picMkLst>
        </pc:picChg>
        <pc:picChg chg="del">
          <ac:chgData name="Pedro Poveda Buedo" userId="2d6d6d31be7a7d84" providerId="LiveId" clId="{FFF417CF-E045-4A14-9BB1-8EB0B8E81168}" dt="2020-02-01T19:28:36.591" v="3472" actId="478"/>
          <ac:picMkLst>
            <pc:docMk/>
            <pc:sldMk cId="2110043015" sldId="279"/>
            <ac:picMk id="10" creationId="{4B6C01D9-117D-43DD-A49B-6BE87FFB2530}"/>
          </ac:picMkLst>
        </pc:picChg>
        <pc:picChg chg="del">
          <ac:chgData name="Pedro Poveda Buedo" userId="2d6d6d31be7a7d84" providerId="LiveId" clId="{FFF417CF-E045-4A14-9BB1-8EB0B8E81168}" dt="2020-02-01T19:28:36.098" v="3471" actId="478"/>
          <ac:picMkLst>
            <pc:docMk/>
            <pc:sldMk cId="2110043015" sldId="279"/>
            <ac:picMk id="12" creationId="{E18E43FF-4FF8-4303-8791-8559891B72E5}"/>
          </ac:picMkLst>
        </pc:picChg>
        <pc:picChg chg="del">
          <ac:chgData name="Pedro Poveda Buedo" userId="2d6d6d31be7a7d84" providerId="LiveId" clId="{FFF417CF-E045-4A14-9BB1-8EB0B8E81168}" dt="2020-02-01T19:28:34.056" v="3470" actId="478"/>
          <ac:picMkLst>
            <pc:docMk/>
            <pc:sldMk cId="2110043015" sldId="279"/>
            <ac:picMk id="14" creationId="{69F2DCC9-09D9-451F-A501-74963ED889AB}"/>
          </ac:picMkLst>
        </pc:picChg>
        <pc:picChg chg="add del mod">
          <ac:chgData name="Pedro Poveda Buedo" userId="2d6d6d31be7a7d84" providerId="LiveId" clId="{FFF417CF-E045-4A14-9BB1-8EB0B8E81168}" dt="2020-02-01T19:28:31.349" v="3469" actId="478"/>
          <ac:picMkLst>
            <pc:docMk/>
            <pc:sldMk cId="2110043015" sldId="279"/>
            <ac:picMk id="15" creationId="{803CDE55-0A4E-4F3E-AA7C-E4EB94297FFC}"/>
          </ac:picMkLst>
        </pc:picChg>
        <pc:picChg chg="del">
          <ac:chgData name="Pedro Poveda Buedo" userId="2d6d6d31be7a7d84" providerId="LiveId" clId="{FFF417CF-E045-4A14-9BB1-8EB0B8E81168}" dt="2020-02-01T19:28:34.056" v="3470" actId="478"/>
          <ac:picMkLst>
            <pc:docMk/>
            <pc:sldMk cId="2110043015" sldId="279"/>
            <ac:picMk id="16" creationId="{AB72E881-2736-4EDA-A71A-696903D27193}"/>
          </ac:picMkLst>
        </pc:picChg>
        <pc:picChg chg="add del mod">
          <ac:chgData name="Pedro Poveda Buedo" userId="2d6d6d31be7a7d84" providerId="LiveId" clId="{FFF417CF-E045-4A14-9BB1-8EB0B8E81168}" dt="2020-02-01T19:28:31.349" v="3469" actId="478"/>
          <ac:picMkLst>
            <pc:docMk/>
            <pc:sldMk cId="2110043015" sldId="279"/>
            <ac:picMk id="17" creationId="{A9A6D840-2891-4861-9709-B12BFF917D0A}"/>
          </ac:picMkLst>
        </pc:picChg>
        <pc:picChg chg="del">
          <ac:chgData name="Pedro Poveda Buedo" userId="2d6d6d31be7a7d84" providerId="LiveId" clId="{FFF417CF-E045-4A14-9BB1-8EB0B8E81168}" dt="2020-02-01T19:28:31.349" v="3469" actId="478"/>
          <ac:picMkLst>
            <pc:docMk/>
            <pc:sldMk cId="2110043015" sldId="279"/>
            <ac:picMk id="18" creationId="{ACF57830-B843-4064-AC69-52BB48E901A7}"/>
          </ac:picMkLst>
        </pc:picChg>
        <pc:picChg chg="add del mod">
          <ac:chgData name="Pedro Poveda Buedo" userId="2d6d6d31be7a7d84" providerId="LiveId" clId="{FFF417CF-E045-4A14-9BB1-8EB0B8E81168}" dt="2020-02-01T19:28:31.349" v="3469" actId="478"/>
          <ac:picMkLst>
            <pc:docMk/>
            <pc:sldMk cId="2110043015" sldId="279"/>
            <ac:picMk id="19" creationId="{5B94231F-1573-4D9F-A0A1-F461A6EA7532}"/>
          </ac:picMkLst>
        </pc:picChg>
        <pc:picChg chg="del">
          <ac:chgData name="Pedro Poveda Buedo" userId="2d6d6d31be7a7d84" providerId="LiveId" clId="{FFF417CF-E045-4A14-9BB1-8EB0B8E81168}" dt="2020-02-01T19:28:31.349" v="3469" actId="478"/>
          <ac:picMkLst>
            <pc:docMk/>
            <pc:sldMk cId="2110043015" sldId="279"/>
            <ac:picMk id="20" creationId="{DB425366-19B1-4462-9F3C-4EC7076C2FDB}"/>
          </ac:picMkLst>
        </pc:picChg>
        <pc:picChg chg="del">
          <ac:chgData name="Pedro Poveda Buedo" userId="2d6d6d31be7a7d84" providerId="LiveId" clId="{FFF417CF-E045-4A14-9BB1-8EB0B8E81168}" dt="2020-02-01T19:28:31.349" v="3469" actId="478"/>
          <ac:picMkLst>
            <pc:docMk/>
            <pc:sldMk cId="2110043015" sldId="279"/>
            <ac:picMk id="22" creationId="{7CEB2282-ED8F-4A0A-8EDD-1B2787215820}"/>
          </ac:picMkLst>
        </pc:picChg>
        <pc:picChg chg="del">
          <ac:chgData name="Pedro Poveda Buedo" userId="2d6d6d31be7a7d84" providerId="LiveId" clId="{FFF417CF-E045-4A14-9BB1-8EB0B8E81168}" dt="2020-02-01T19:28:31.349" v="3469" actId="478"/>
          <ac:picMkLst>
            <pc:docMk/>
            <pc:sldMk cId="2110043015" sldId="279"/>
            <ac:picMk id="24" creationId="{45131322-D8C4-4D18-ADE1-34F01E2DB1C0}"/>
          </ac:picMkLst>
        </pc:picChg>
        <pc:picChg chg="del">
          <ac:chgData name="Pedro Poveda Buedo" userId="2d6d6d31be7a7d84" providerId="LiveId" clId="{FFF417CF-E045-4A14-9BB1-8EB0B8E81168}" dt="2020-02-01T19:28:31.349" v="3469" actId="478"/>
          <ac:picMkLst>
            <pc:docMk/>
            <pc:sldMk cId="2110043015" sldId="279"/>
            <ac:picMk id="26" creationId="{E3DB8D0D-EB7E-47F8-8051-73CA85BC8D71}"/>
          </ac:picMkLst>
        </pc:picChg>
      </pc:sldChg>
      <pc:sldChg chg="modSp add ord">
        <pc:chgData name="Pedro Poveda Buedo" userId="2d6d6d31be7a7d84" providerId="LiveId" clId="{FFF417CF-E045-4A14-9BB1-8EB0B8E81168}" dt="2020-02-12T22:41:13.610" v="10718" actId="20577"/>
        <pc:sldMkLst>
          <pc:docMk/>
          <pc:sldMk cId="3354737902" sldId="280"/>
        </pc:sldMkLst>
        <pc:spChg chg="mod">
          <ac:chgData name="Pedro Poveda Buedo" userId="2d6d6d31be7a7d84" providerId="LiveId" clId="{FFF417CF-E045-4A14-9BB1-8EB0B8E81168}" dt="2020-02-12T22:41:13.610" v="10718" actId="20577"/>
          <ac:spMkLst>
            <pc:docMk/>
            <pc:sldMk cId="3354737902" sldId="280"/>
            <ac:spMk id="5" creationId="{9E00C3A7-D7D5-4068-BE13-6F0D44AB47C4}"/>
          </ac:spMkLst>
        </pc:spChg>
        <pc:picChg chg="mod">
          <ac:chgData name="Pedro Poveda Buedo" userId="2d6d6d31be7a7d84" providerId="LiveId" clId="{FFF417CF-E045-4A14-9BB1-8EB0B8E81168}" dt="2020-02-01T19:34:41.925" v="3830" actId="14826"/>
          <ac:picMkLst>
            <pc:docMk/>
            <pc:sldMk cId="3354737902" sldId="280"/>
            <ac:picMk id="4" creationId="{655DBF95-DBD1-4F3D-991D-A8ADABA33044}"/>
          </ac:picMkLst>
        </pc:picChg>
      </pc:sldChg>
      <pc:sldChg chg="addSp delSp modSp add">
        <pc:chgData name="Pedro Poveda Buedo" userId="2d6d6d31be7a7d84" providerId="LiveId" clId="{FFF417CF-E045-4A14-9BB1-8EB0B8E81168}" dt="2020-02-02T12:56:29.053" v="6008" actId="20577"/>
        <pc:sldMkLst>
          <pc:docMk/>
          <pc:sldMk cId="3108767927" sldId="281"/>
        </pc:sldMkLst>
        <pc:spChg chg="mod">
          <ac:chgData name="Pedro Poveda Buedo" userId="2d6d6d31be7a7d84" providerId="LiveId" clId="{FFF417CF-E045-4A14-9BB1-8EB0B8E81168}" dt="2020-02-02T11:32:11.728" v="4053" actId="115"/>
          <ac:spMkLst>
            <pc:docMk/>
            <pc:sldMk cId="3108767927" sldId="281"/>
            <ac:spMk id="2" creationId="{922E05E3-FC9E-4060-AAA7-1FCD2543CB47}"/>
          </ac:spMkLst>
        </pc:spChg>
        <pc:spChg chg="del">
          <ac:chgData name="Pedro Poveda Buedo" userId="2d6d6d31be7a7d84" providerId="LiveId" clId="{FFF417CF-E045-4A14-9BB1-8EB0B8E81168}" dt="2020-02-02T11:31:40.338" v="4009" actId="931"/>
          <ac:spMkLst>
            <pc:docMk/>
            <pc:sldMk cId="3108767927" sldId="281"/>
            <ac:spMk id="3" creationId="{498A992B-586D-43DA-B3A3-2E0EC4312B1C}"/>
          </ac:spMkLst>
        </pc:spChg>
        <pc:spChg chg="mod">
          <ac:chgData name="Pedro Poveda Buedo" userId="2d6d6d31be7a7d84" providerId="LiveId" clId="{FFF417CF-E045-4A14-9BB1-8EB0B8E81168}" dt="2020-02-02T12:56:29.053" v="6008" actId="20577"/>
          <ac:spMkLst>
            <pc:docMk/>
            <pc:sldMk cId="3108767927" sldId="281"/>
            <ac:spMk id="4" creationId="{A0082B85-86EC-438E-B12F-EE87554BEB86}"/>
          </ac:spMkLst>
        </pc:spChg>
        <pc:spChg chg="add mod">
          <ac:chgData name="Pedro Poveda Buedo" userId="2d6d6d31be7a7d84" providerId="LiveId" clId="{FFF417CF-E045-4A14-9BB1-8EB0B8E81168}" dt="2020-02-02T11:31:05.695" v="4008" actId="255"/>
          <ac:spMkLst>
            <pc:docMk/>
            <pc:sldMk cId="3108767927" sldId="281"/>
            <ac:spMk id="5" creationId="{C7563615-3B97-44E0-8719-FED3806C2801}"/>
          </ac:spMkLst>
        </pc:spChg>
        <pc:picChg chg="add mod">
          <ac:chgData name="Pedro Poveda Buedo" userId="2d6d6d31be7a7d84" providerId="LiveId" clId="{FFF417CF-E045-4A14-9BB1-8EB0B8E81168}" dt="2020-02-02T11:31:41.422" v="4011" actId="962"/>
          <ac:picMkLst>
            <pc:docMk/>
            <pc:sldMk cId="3108767927" sldId="281"/>
            <ac:picMk id="7" creationId="{9F298BEC-FCD9-487A-BDF0-11E65C78FCBB}"/>
          </ac:picMkLst>
        </pc:picChg>
      </pc:sldChg>
      <pc:sldChg chg="addSp delSp modSp add ord">
        <pc:chgData name="Pedro Poveda Buedo" userId="2d6d6d31be7a7d84" providerId="LiveId" clId="{FFF417CF-E045-4A14-9BB1-8EB0B8E81168}" dt="2020-02-02T11:53:17.921" v="4493" actId="1076"/>
        <pc:sldMkLst>
          <pc:docMk/>
          <pc:sldMk cId="1143900554" sldId="282"/>
        </pc:sldMkLst>
        <pc:spChg chg="mod">
          <ac:chgData name="Pedro Poveda Buedo" userId="2d6d6d31be7a7d84" providerId="LiveId" clId="{FFF417CF-E045-4A14-9BB1-8EB0B8E81168}" dt="2020-02-02T11:46:34.658" v="4277" actId="20577"/>
          <ac:spMkLst>
            <pc:docMk/>
            <pc:sldMk cId="1143900554" sldId="282"/>
            <ac:spMk id="2" creationId="{00000000-0000-0000-0000-000000000000}"/>
          </ac:spMkLst>
        </pc:spChg>
        <pc:spChg chg="mod">
          <ac:chgData name="Pedro Poveda Buedo" userId="2d6d6d31be7a7d84" providerId="LiveId" clId="{FFF417CF-E045-4A14-9BB1-8EB0B8E81168}" dt="2020-02-02T11:50:52.386" v="4490" actId="14100"/>
          <ac:spMkLst>
            <pc:docMk/>
            <pc:sldMk cId="1143900554" sldId="282"/>
            <ac:spMk id="3" creationId="{00000000-0000-0000-0000-000000000000}"/>
          </ac:spMkLst>
        </pc:spChg>
        <pc:spChg chg="del">
          <ac:chgData name="Pedro Poveda Buedo" userId="2d6d6d31be7a7d84" providerId="LiveId" clId="{FFF417CF-E045-4A14-9BB1-8EB0B8E81168}" dt="2020-02-02T11:43:39.632" v="4240" actId="478"/>
          <ac:spMkLst>
            <pc:docMk/>
            <pc:sldMk cId="1143900554" sldId="282"/>
            <ac:spMk id="6" creationId="{CA4665B5-E18A-49EC-A42D-9C8AE79F9C1B}"/>
          </ac:spMkLst>
        </pc:spChg>
        <pc:spChg chg="del">
          <ac:chgData name="Pedro Poveda Buedo" userId="2d6d6d31be7a7d84" providerId="LiveId" clId="{FFF417CF-E045-4A14-9BB1-8EB0B8E81168}" dt="2020-02-02T11:43:39.632" v="4240" actId="478"/>
          <ac:spMkLst>
            <pc:docMk/>
            <pc:sldMk cId="1143900554" sldId="282"/>
            <ac:spMk id="7" creationId="{1A1A6045-1ADA-4A76-9C2E-5BE8854E53BD}"/>
          </ac:spMkLst>
        </pc:spChg>
        <pc:spChg chg="del">
          <ac:chgData name="Pedro Poveda Buedo" userId="2d6d6d31be7a7d84" providerId="LiveId" clId="{FFF417CF-E045-4A14-9BB1-8EB0B8E81168}" dt="2020-02-02T11:43:39.632" v="4240" actId="478"/>
          <ac:spMkLst>
            <pc:docMk/>
            <pc:sldMk cId="1143900554" sldId="282"/>
            <ac:spMk id="8" creationId="{626A85B0-11E0-4F96-BE0C-727D04A1702D}"/>
          </ac:spMkLst>
        </pc:spChg>
        <pc:spChg chg="del">
          <ac:chgData name="Pedro Poveda Buedo" userId="2d6d6d31be7a7d84" providerId="LiveId" clId="{FFF417CF-E045-4A14-9BB1-8EB0B8E81168}" dt="2020-02-02T11:43:39.632" v="4240" actId="478"/>
          <ac:spMkLst>
            <pc:docMk/>
            <pc:sldMk cId="1143900554" sldId="282"/>
            <ac:spMk id="9" creationId="{B1E8E650-2ED7-411F-9264-B834514434B8}"/>
          </ac:spMkLst>
        </pc:spChg>
        <pc:spChg chg="add mod">
          <ac:chgData name="Pedro Poveda Buedo" userId="2d6d6d31be7a7d84" providerId="LiveId" clId="{FFF417CF-E045-4A14-9BB1-8EB0B8E81168}" dt="2020-02-02T11:48:06.487" v="4287"/>
          <ac:spMkLst>
            <pc:docMk/>
            <pc:sldMk cId="1143900554" sldId="282"/>
            <ac:spMk id="11" creationId="{75F9DE04-32F0-443A-9035-3731315C94E8}"/>
          </ac:spMkLst>
        </pc:spChg>
        <pc:picChg chg="del">
          <ac:chgData name="Pedro Poveda Buedo" userId="2d6d6d31be7a7d84" providerId="LiveId" clId="{FFF417CF-E045-4A14-9BB1-8EB0B8E81168}" dt="2020-02-02T11:43:39.632" v="4240" actId="478"/>
          <ac:picMkLst>
            <pc:docMk/>
            <pc:sldMk cId="1143900554" sldId="282"/>
            <ac:picMk id="5" creationId="{CD78098D-063E-4723-91CC-2D92C2847EBA}"/>
          </ac:picMkLst>
        </pc:picChg>
        <pc:picChg chg="add mod">
          <ac:chgData name="Pedro Poveda Buedo" userId="2d6d6d31be7a7d84" providerId="LiveId" clId="{FFF417CF-E045-4A14-9BB1-8EB0B8E81168}" dt="2020-02-02T11:53:17.921" v="4493" actId="1076"/>
          <ac:picMkLst>
            <pc:docMk/>
            <pc:sldMk cId="1143900554" sldId="282"/>
            <ac:picMk id="10" creationId="{5492E641-092F-4165-BEDE-7CB969CE13F4}"/>
          </ac:picMkLst>
        </pc:picChg>
      </pc:sldChg>
      <pc:sldChg chg="modSp add ord">
        <pc:chgData name="Pedro Poveda Buedo" userId="2d6d6d31be7a7d84" providerId="LiveId" clId="{FFF417CF-E045-4A14-9BB1-8EB0B8E81168}" dt="2020-02-02T23:14:08.763" v="7527" actId="20577"/>
        <pc:sldMkLst>
          <pc:docMk/>
          <pc:sldMk cId="3344039187" sldId="283"/>
        </pc:sldMkLst>
        <pc:spChg chg="mod">
          <ac:chgData name="Pedro Poveda Buedo" userId="2d6d6d31be7a7d84" providerId="LiveId" clId="{FFF417CF-E045-4A14-9BB1-8EB0B8E81168}" dt="2020-02-02T23:14:08.763" v="7527" actId="20577"/>
          <ac:spMkLst>
            <pc:docMk/>
            <pc:sldMk cId="3344039187" sldId="283"/>
            <ac:spMk id="2" creationId="{6CB28251-E70B-49FE-B18B-DBE53C2F07EE}"/>
          </ac:spMkLst>
        </pc:spChg>
        <pc:spChg chg="mod">
          <ac:chgData name="Pedro Poveda Buedo" userId="2d6d6d31be7a7d84" providerId="LiveId" clId="{FFF417CF-E045-4A14-9BB1-8EB0B8E81168}" dt="2020-02-02T13:24:40.619" v="6796" actId="20577"/>
          <ac:spMkLst>
            <pc:docMk/>
            <pc:sldMk cId="3344039187" sldId="283"/>
            <ac:spMk id="5" creationId="{9E00C3A7-D7D5-4068-BE13-6F0D44AB47C4}"/>
          </ac:spMkLst>
        </pc:spChg>
      </pc:sldChg>
      <pc:sldChg chg="delSp modSp add">
        <pc:chgData name="Pedro Poveda Buedo" userId="2d6d6d31be7a7d84" providerId="LiveId" clId="{FFF417CF-E045-4A14-9BB1-8EB0B8E81168}" dt="2020-02-02T23:07:32.166" v="7523"/>
        <pc:sldMkLst>
          <pc:docMk/>
          <pc:sldMk cId="22253756" sldId="284"/>
        </pc:sldMkLst>
        <pc:spChg chg="mod">
          <ac:chgData name="Pedro Poveda Buedo" userId="2d6d6d31be7a7d84" providerId="LiveId" clId="{FFF417CF-E045-4A14-9BB1-8EB0B8E81168}" dt="2020-02-02T12:06:04.043" v="4518" actId="114"/>
          <ac:spMkLst>
            <pc:docMk/>
            <pc:sldMk cId="22253756" sldId="284"/>
            <ac:spMk id="2" creationId="{00000000-0000-0000-0000-000000000000}"/>
          </ac:spMkLst>
        </pc:spChg>
        <pc:spChg chg="mod">
          <ac:chgData name="Pedro Poveda Buedo" userId="2d6d6d31be7a7d84" providerId="LiveId" clId="{FFF417CF-E045-4A14-9BB1-8EB0B8E81168}" dt="2020-02-02T12:09:45.801" v="4867" actId="20577"/>
          <ac:spMkLst>
            <pc:docMk/>
            <pc:sldMk cId="22253756" sldId="284"/>
            <ac:spMk id="3" creationId="{00000000-0000-0000-0000-000000000000}"/>
          </ac:spMkLst>
        </pc:spChg>
        <pc:spChg chg="mod">
          <ac:chgData name="Pedro Poveda Buedo" userId="2d6d6d31be7a7d84" providerId="LiveId" clId="{FFF417CF-E045-4A14-9BB1-8EB0B8E81168}" dt="2020-02-02T23:07:32.166" v="7523"/>
          <ac:spMkLst>
            <pc:docMk/>
            <pc:sldMk cId="22253756" sldId="284"/>
            <ac:spMk id="11" creationId="{75F9DE04-32F0-443A-9035-3731315C94E8}"/>
          </ac:spMkLst>
        </pc:spChg>
        <pc:picChg chg="del">
          <ac:chgData name="Pedro Poveda Buedo" userId="2d6d6d31be7a7d84" providerId="LiveId" clId="{FFF417CF-E045-4A14-9BB1-8EB0B8E81168}" dt="2020-02-02T12:09:24.367" v="4836" actId="478"/>
          <ac:picMkLst>
            <pc:docMk/>
            <pc:sldMk cId="22253756" sldId="284"/>
            <ac:picMk id="10" creationId="{5492E641-092F-4165-BEDE-7CB969CE13F4}"/>
          </ac:picMkLst>
        </pc:picChg>
      </pc:sldChg>
      <pc:sldChg chg="addSp modSp add ord">
        <pc:chgData name="Pedro Poveda Buedo" userId="2d6d6d31be7a7d84" providerId="LiveId" clId="{FFF417CF-E045-4A14-9BB1-8EB0B8E81168}" dt="2020-02-02T15:01:49.680" v="6962" actId="27636"/>
        <pc:sldMkLst>
          <pc:docMk/>
          <pc:sldMk cId="3790440629" sldId="285"/>
        </pc:sldMkLst>
        <pc:spChg chg="mod">
          <ac:chgData name="Pedro Poveda Buedo" userId="2d6d6d31be7a7d84" providerId="LiveId" clId="{FFF417CF-E045-4A14-9BB1-8EB0B8E81168}" dt="2020-02-02T12:15:07.239" v="4986" actId="20577"/>
          <ac:spMkLst>
            <pc:docMk/>
            <pc:sldMk cId="3790440629" sldId="285"/>
            <ac:spMk id="2" creationId="{00000000-0000-0000-0000-000000000000}"/>
          </ac:spMkLst>
        </pc:spChg>
        <pc:spChg chg="mod">
          <ac:chgData name="Pedro Poveda Buedo" userId="2d6d6d31be7a7d84" providerId="LiveId" clId="{FFF417CF-E045-4A14-9BB1-8EB0B8E81168}" dt="2020-02-02T15:01:49.680" v="6962" actId="27636"/>
          <ac:spMkLst>
            <pc:docMk/>
            <pc:sldMk cId="3790440629" sldId="285"/>
            <ac:spMk id="3" creationId="{00000000-0000-0000-0000-000000000000}"/>
          </ac:spMkLst>
        </pc:spChg>
        <pc:spChg chg="mod">
          <ac:chgData name="Pedro Poveda Buedo" userId="2d6d6d31be7a7d84" providerId="LiveId" clId="{FFF417CF-E045-4A14-9BB1-8EB0B8E81168}" dt="2020-02-02T12:17:42.286" v="5261"/>
          <ac:spMkLst>
            <pc:docMk/>
            <pc:sldMk cId="3790440629" sldId="285"/>
            <ac:spMk id="11" creationId="{75F9DE04-32F0-443A-9035-3731315C94E8}"/>
          </ac:spMkLst>
        </pc:spChg>
        <pc:picChg chg="add mod">
          <ac:chgData name="Pedro Poveda Buedo" userId="2d6d6d31be7a7d84" providerId="LiveId" clId="{FFF417CF-E045-4A14-9BB1-8EB0B8E81168}" dt="2020-02-02T12:17:33.206" v="5260" actId="1076"/>
          <ac:picMkLst>
            <pc:docMk/>
            <pc:sldMk cId="3790440629" sldId="285"/>
            <ac:picMk id="5" creationId="{6B6561D3-16CC-40B9-B585-9F9565FEE817}"/>
          </ac:picMkLst>
        </pc:picChg>
      </pc:sldChg>
      <pc:sldChg chg="modSp add ord">
        <pc:chgData name="Pedro Poveda Buedo" userId="2d6d6d31be7a7d84" providerId="LiveId" clId="{FFF417CF-E045-4A14-9BB1-8EB0B8E81168}" dt="2020-02-02T23:14:27.032" v="7529" actId="20577"/>
        <pc:sldMkLst>
          <pc:docMk/>
          <pc:sldMk cId="901889321" sldId="286"/>
        </pc:sldMkLst>
        <pc:spChg chg="mod">
          <ac:chgData name="Pedro Poveda Buedo" userId="2d6d6d31be7a7d84" providerId="LiveId" clId="{FFF417CF-E045-4A14-9BB1-8EB0B8E81168}" dt="2020-02-02T23:14:27.032" v="7529" actId="20577"/>
          <ac:spMkLst>
            <pc:docMk/>
            <pc:sldMk cId="901889321" sldId="286"/>
            <ac:spMk id="2" creationId="{6CB28251-E70B-49FE-B18B-DBE53C2F07EE}"/>
          </ac:spMkLst>
        </pc:spChg>
        <pc:spChg chg="mod">
          <ac:chgData name="Pedro Poveda Buedo" userId="2d6d6d31be7a7d84" providerId="LiveId" clId="{FFF417CF-E045-4A14-9BB1-8EB0B8E81168}" dt="2020-02-02T12:29:14.890" v="5927" actId="1076"/>
          <ac:spMkLst>
            <pc:docMk/>
            <pc:sldMk cId="901889321" sldId="286"/>
            <ac:spMk id="5" creationId="{9E00C3A7-D7D5-4068-BE13-6F0D44AB47C4}"/>
          </ac:spMkLst>
        </pc:spChg>
        <pc:picChg chg="mod">
          <ac:chgData name="Pedro Poveda Buedo" userId="2d6d6d31be7a7d84" providerId="LiveId" clId="{FFF417CF-E045-4A14-9BB1-8EB0B8E81168}" dt="2020-02-02T12:19:24.224" v="5440" actId="14826"/>
          <ac:picMkLst>
            <pc:docMk/>
            <pc:sldMk cId="901889321" sldId="286"/>
            <ac:picMk id="4" creationId="{655DBF95-DBD1-4F3D-991D-A8ADABA33044}"/>
          </ac:picMkLst>
        </pc:picChg>
      </pc:sldChg>
      <pc:sldChg chg="modSp add">
        <pc:chgData name="Pedro Poveda Buedo" userId="2d6d6d31be7a7d84" providerId="LiveId" clId="{FFF417CF-E045-4A14-9BB1-8EB0B8E81168}" dt="2020-02-02T23:14:31.722" v="7531" actId="20577"/>
        <pc:sldMkLst>
          <pc:docMk/>
          <pc:sldMk cId="2753347868" sldId="287"/>
        </pc:sldMkLst>
        <pc:spChg chg="mod">
          <ac:chgData name="Pedro Poveda Buedo" userId="2d6d6d31be7a7d84" providerId="LiveId" clId="{FFF417CF-E045-4A14-9BB1-8EB0B8E81168}" dt="2020-02-02T23:14:31.722" v="7531" actId="20577"/>
          <ac:spMkLst>
            <pc:docMk/>
            <pc:sldMk cId="2753347868" sldId="287"/>
            <ac:spMk id="2" creationId="{6CB28251-E70B-49FE-B18B-DBE53C2F07EE}"/>
          </ac:spMkLst>
        </pc:spChg>
        <pc:spChg chg="mod">
          <ac:chgData name="Pedro Poveda Buedo" userId="2d6d6d31be7a7d84" providerId="LiveId" clId="{FFF417CF-E045-4A14-9BB1-8EB0B8E81168}" dt="2020-02-02T13:24:58.641" v="6811" actId="20577"/>
          <ac:spMkLst>
            <pc:docMk/>
            <pc:sldMk cId="2753347868" sldId="287"/>
            <ac:spMk id="5" creationId="{9E00C3A7-D7D5-4068-BE13-6F0D44AB47C4}"/>
          </ac:spMkLst>
        </pc:spChg>
      </pc:sldChg>
      <pc:sldChg chg="modSp add ord">
        <pc:chgData name="Pedro Poveda Buedo" userId="2d6d6d31be7a7d84" providerId="LiveId" clId="{FFF417CF-E045-4A14-9BB1-8EB0B8E81168}" dt="2020-02-02T12:56:02.099" v="5954"/>
        <pc:sldMkLst>
          <pc:docMk/>
          <pc:sldMk cId="3274694501" sldId="288"/>
        </pc:sldMkLst>
        <pc:spChg chg="mod">
          <ac:chgData name="Pedro Poveda Buedo" userId="2d6d6d31be7a7d84" providerId="LiveId" clId="{FFF417CF-E045-4A14-9BB1-8EB0B8E81168}" dt="2020-02-02T12:53:21.130" v="5949" actId="20577"/>
          <ac:spMkLst>
            <pc:docMk/>
            <pc:sldMk cId="3274694501" sldId="288"/>
            <ac:spMk id="2" creationId="{922E05E3-FC9E-4060-AAA7-1FCD2543CB47}"/>
          </ac:spMkLst>
        </pc:spChg>
        <pc:spChg chg="mod">
          <ac:chgData name="Pedro Poveda Buedo" userId="2d6d6d31be7a7d84" providerId="LiveId" clId="{FFF417CF-E045-4A14-9BB1-8EB0B8E81168}" dt="2020-02-02T12:55:35.330" v="5951" actId="20577"/>
          <ac:spMkLst>
            <pc:docMk/>
            <pc:sldMk cId="3274694501" sldId="288"/>
            <ac:spMk id="4" creationId="{A0082B85-86EC-438E-B12F-EE87554BEB86}"/>
          </ac:spMkLst>
        </pc:spChg>
        <pc:spChg chg="mod">
          <ac:chgData name="Pedro Poveda Buedo" userId="2d6d6d31be7a7d84" providerId="LiveId" clId="{FFF417CF-E045-4A14-9BB1-8EB0B8E81168}" dt="2020-02-02T12:56:02.099" v="5954"/>
          <ac:spMkLst>
            <pc:docMk/>
            <pc:sldMk cId="3274694501" sldId="288"/>
            <ac:spMk id="5" creationId="{C7563615-3B97-44E0-8719-FED3806C2801}"/>
          </ac:spMkLst>
        </pc:spChg>
        <pc:picChg chg="mod">
          <ac:chgData name="Pedro Poveda Buedo" userId="2d6d6d31be7a7d84" providerId="LiveId" clId="{FFF417CF-E045-4A14-9BB1-8EB0B8E81168}" dt="2020-02-02T12:55:44.190" v="5952" actId="14826"/>
          <ac:picMkLst>
            <pc:docMk/>
            <pc:sldMk cId="3274694501" sldId="288"/>
            <ac:picMk id="7" creationId="{9F298BEC-FCD9-487A-BDF0-11E65C78FCBB}"/>
          </ac:picMkLst>
        </pc:picChg>
      </pc:sldChg>
      <pc:sldChg chg="addSp delSp modSp add ord">
        <pc:chgData name="Pedro Poveda Buedo" userId="2d6d6d31be7a7d84" providerId="LiveId" clId="{FFF417CF-E045-4A14-9BB1-8EB0B8E81168}" dt="2020-02-02T13:44:34.300" v="6946" actId="1036"/>
        <pc:sldMkLst>
          <pc:docMk/>
          <pc:sldMk cId="902525203" sldId="289"/>
        </pc:sldMkLst>
        <pc:spChg chg="mod">
          <ac:chgData name="Pedro Poveda Buedo" userId="2d6d6d31be7a7d84" providerId="LiveId" clId="{FFF417CF-E045-4A14-9BB1-8EB0B8E81168}" dt="2020-02-02T12:57:36.755" v="6035" actId="20577"/>
          <ac:spMkLst>
            <pc:docMk/>
            <pc:sldMk cId="902525203" sldId="289"/>
            <ac:spMk id="2" creationId="{00000000-0000-0000-0000-000000000000}"/>
          </ac:spMkLst>
        </pc:spChg>
        <pc:spChg chg="mod">
          <ac:chgData name="Pedro Poveda Buedo" userId="2d6d6d31be7a7d84" providerId="LiveId" clId="{FFF417CF-E045-4A14-9BB1-8EB0B8E81168}" dt="2020-02-02T13:25:12.777" v="6813" actId="27636"/>
          <ac:spMkLst>
            <pc:docMk/>
            <pc:sldMk cId="902525203" sldId="289"/>
            <ac:spMk id="3" creationId="{00000000-0000-0000-0000-000000000000}"/>
          </ac:spMkLst>
        </pc:spChg>
        <pc:spChg chg="del">
          <ac:chgData name="Pedro Poveda Buedo" userId="2d6d6d31be7a7d84" providerId="LiveId" clId="{FFF417CF-E045-4A14-9BB1-8EB0B8E81168}" dt="2020-02-02T13:04:27.719" v="6261" actId="478"/>
          <ac:spMkLst>
            <pc:docMk/>
            <pc:sldMk cId="902525203" sldId="289"/>
            <ac:spMk id="11" creationId="{75F9DE04-32F0-443A-9035-3731315C94E8}"/>
          </ac:spMkLst>
        </pc:spChg>
        <pc:picChg chg="del">
          <ac:chgData name="Pedro Poveda Buedo" userId="2d6d6d31be7a7d84" providerId="LiveId" clId="{FFF417CF-E045-4A14-9BB1-8EB0B8E81168}" dt="2020-02-02T13:04:24.768" v="6260" actId="478"/>
          <ac:picMkLst>
            <pc:docMk/>
            <pc:sldMk cId="902525203" sldId="289"/>
            <ac:picMk id="5" creationId="{6B6561D3-16CC-40B9-B585-9F9565FEE817}"/>
          </ac:picMkLst>
        </pc:picChg>
        <pc:picChg chg="add mod">
          <ac:chgData name="Pedro Poveda Buedo" userId="2d6d6d31be7a7d84" providerId="LiveId" clId="{FFF417CF-E045-4A14-9BB1-8EB0B8E81168}" dt="2020-02-02T13:44:30.062" v="6931" actId="1035"/>
          <ac:picMkLst>
            <pc:docMk/>
            <pc:sldMk cId="902525203" sldId="289"/>
            <ac:picMk id="6" creationId="{3E07819E-59BB-4055-9117-8FCD72A8965D}"/>
          </ac:picMkLst>
        </pc:picChg>
        <pc:picChg chg="add mod">
          <ac:chgData name="Pedro Poveda Buedo" userId="2d6d6d31be7a7d84" providerId="LiveId" clId="{FFF417CF-E045-4A14-9BB1-8EB0B8E81168}" dt="2020-02-02T13:44:34.300" v="6946" actId="1036"/>
          <ac:picMkLst>
            <pc:docMk/>
            <pc:sldMk cId="902525203" sldId="289"/>
            <ac:picMk id="8" creationId="{CD77B188-A53A-40C0-8925-853BC95834CD}"/>
          </ac:picMkLst>
        </pc:picChg>
      </pc:sldChg>
      <pc:sldChg chg="modSp add del ord">
        <pc:chgData name="Pedro Poveda Buedo" userId="2d6d6d31be7a7d84" providerId="LiveId" clId="{FFF417CF-E045-4A14-9BB1-8EB0B8E81168}" dt="2020-02-02T15:22:12.439" v="6970" actId="47"/>
        <pc:sldMkLst>
          <pc:docMk/>
          <pc:sldMk cId="3116407029" sldId="290"/>
        </pc:sldMkLst>
        <pc:spChg chg="mod">
          <ac:chgData name="Pedro Poveda Buedo" userId="2d6d6d31be7a7d84" providerId="LiveId" clId="{FFF417CF-E045-4A14-9BB1-8EB0B8E81168}" dt="2020-02-02T13:07:08.074" v="6365" actId="20577"/>
          <ac:spMkLst>
            <pc:docMk/>
            <pc:sldMk cId="3116407029" sldId="290"/>
            <ac:spMk id="2" creationId="{922E05E3-FC9E-4060-AAA7-1FCD2543CB47}"/>
          </ac:spMkLst>
        </pc:spChg>
        <pc:spChg chg="mod">
          <ac:chgData name="Pedro Poveda Buedo" userId="2d6d6d31be7a7d84" providerId="LiveId" clId="{FFF417CF-E045-4A14-9BB1-8EB0B8E81168}" dt="2020-02-02T13:07:18.986" v="6397" actId="20577"/>
          <ac:spMkLst>
            <pc:docMk/>
            <pc:sldMk cId="3116407029" sldId="290"/>
            <ac:spMk id="4" creationId="{A0082B85-86EC-438E-B12F-EE87554BEB86}"/>
          </ac:spMkLst>
        </pc:spChg>
        <pc:spChg chg="mod">
          <ac:chgData name="Pedro Poveda Buedo" userId="2d6d6d31be7a7d84" providerId="LiveId" clId="{FFF417CF-E045-4A14-9BB1-8EB0B8E81168}" dt="2020-02-02T13:11:02.834" v="6417" actId="20577"/>
          <ac:spMkLst>
            <pc:docMk/>
            <pc:sldMk cId="3116407029" sldId="290"/>
            <ac:spMk id="5" creationId="{C7563615-3B97-44E0-8719-FED3806C2801}"/>
          </ac:spMkLst>
        </pc:spChg>
        <pc:picChg chg="mod">
          <ac:chgData name="Pedro Poveda Buedo" userId="2d6d6d31be7a7d84" providerId="LiveId" clId="{FFF417CF-E045-4A14-9BB1-8EB0B8E81168}" dt="2020-02-02T13:10:11.421" v="6398" actId="14826"/>
          <ac:picMkLst>
            <pc:docMk/>
            <pc:sldMk cId="3116407029" sldId="290"/>
            <ac:picMk id="7" creationId="{9F298BEC-FCD9-487A-BDF0-11E65C78FCBB}"/>
          </ac:picMkLst>
        </pc:picChg>
      </pc:sldChg>
      <pc:sldChg chg="addSp delSp modSp add">
        <pc:chgData name="Pedro Poveda Buedo" userId="2d6d6d31be7a7d84" providerId="LiveId" clId="{FFF417CF-E045-4A14-9BB1-8EB0B8E81168}" dt="2020-02-11T21:49:47.811" v="8484" actId="1076"/>
        <pc:sldMkLst>
          <pc:docMk/>
          <pc:sldMk cId="3607444228" sldId="291"/>
        </pc:sldMkLst>
        <pc:spChg chg="mod">
          <ac:chgData name="Pedro Poveda Buedo" userId="2d6d6d31be7a7d84" providerId="LiveId" clId="{FFF417CF-E045-4A14-9BB1-8EB0B8E81168}" dt="2020-02-04T22:04:56.501" v="7643" actId="1035"/>
          <ac:spMkLst>
            <pc:docMk/>
            <pc:sldMk cId="3607444228" sldId="291"/>
            <ac:spMk id="2" creationId="{00000000-0000-0000-0000-000000000000}"/>
          </ac:spMkLst>
        </pc:spChg>
        <pc:spChg chg="del">
          <ac:chgData name="Pedro Poveda Buedo" userId="2d6d6d31be7a7d84" providerId="LiveId" clId="{FFF417CF-E045-4A14-9BB1-8EB0B8E81168}" dt="2020-02-02T13:18:38.629" v="6565" actId="478"/>
          <ac:spMkLst>
            <pc:docMk/>
            <pc:sldMk cId="3607444228" sldId="291"/>
            <ac:spMk id="3" creationId="{00000000-0000-0000-0000-000000000000}"/>
          </ac:spMkLst>
        </pc:spChg>
        <pc:spChg chg="add del mod">
          <ac:chgData name="Pedro Poveda Buedo" userId="2d6d6d31be7a7d84" providerId="LiveId" clId="{FFF417CF-E045-4A14-9BB1-8EB0B8E81168}" dt="2020-02-02T13:18:41.345" v="6566" actId="478"/>
          <ac:spMkLst>
            <pc:docMk/>
            <pc:sldMk cId="3607444228" sldId="291"/>
            <ac:spMk id="5" creationId="{03B4B867-CE02-45A4-9F4B-7B82BC49B00B}"/>
          </ac:spMkLst>
        </pc:spChg>
        <pc:spChg chg="add del mod">
          <ac:chgData name="Pedro Poveda Buedo" userId="2d6d6d31be7a7d84" providerId="LiveId" clId="{FFF417CF-E045-4A14-9BB1-8EB0B8E81168}" dt="2020-02-02T13:21:57.709" v="6764" actId="478"/>
          <ac:spMkLst>
            <pc:docMk/>
            <pc:sldMk cId="3607444228" sldId="291"/>
            <ac:spMk id="9" creationId="{4B5CFCCB-FBAF-4918-8978-DAB5CD198FDF}"/>
          </ac:spMkLst>
        </pc:spChg>
        <pc:graphicFrameChg chg="add mod modGraphic">
          <ac:chgData name="Pedro Poveda Buedo" userId="2d6d6d31be7a7d84" providerId="LiveId" clId="{FFF417CF-E045-4A14-9BB1-8EB0B8E81168}" dt="2020-02-11T21:49:32.312" v="8482" actId="1036"/>
          <ac:graphicFrameMkLst>
            <pc:docMk/>
            <pc:sldMk cId="3607444228" sldId="291"/>
            <ac:graphicFrameMk id="7" creationId="{2435FF77-004D-4BF8-812D-F3566D05AD72}"/>
          </ac:graphicFrameMkLst>
        </pc:graphicFrameChg>
        <pc:picChg chg="del">
          <ac:chgData name="Pedro Poveda Buedo" userId="2d6d6d31be7a7d84" providerId="LiveId" clId="{FFF417CF-E045-4A14-9BB1-8EB0B8E81168}" dt="2020-02-02T13:18:42.206" v="6567" actId="478"/>
          <ac:picMkLst>
            <pc:docMk/>
            <pc:sldMk cId="3607444228" sldId="291"/>
            <ac:picMk id="6" creationId="{3E07819E-59BB-4055-9117-8FCD72A8965D}"/>
          </ac:picMkLst>
        </pc:picChg>
        <pc:picChg chg="del">
          <ac:chgData name="Pedro Poveda Buedo" userId="2d6d6d31be7a7d84" providerId="LiveId" clId="{FFF417CF-E045-4A14-9BB1-8EB0B8E81168}" dt="2020-02-02T13:18:43.014" v="6568" actId="478"/>
          <ac:picMkLst>
            <pc:docMk/>
            <pc:sldMk cId="3607444228" sldId="291"/>
            <ac:picMk id="8" creationId="{CD77B188-A53A-40C0-8925-853BC95834CD}"/>
          </ac:picMkLst>
        </pc:picChg>
        <pc:picChg chg="add mod">
          <ac:chgData name="Pedro Poveda Buedo" userId="2d6d6d31be7a7d84" providerId="LiveId" clId="{FFF417CF-E045-4A14-9BB1-8EB0B8E81168}" dt="2020-02-02T13:26:42.398" v="6824" actId="1076"/>
          <ac:picMkLst>
            <pc:docMk/>
            <pc:sldMk cId="3607444228" sldId="291"/>
            <ac:picMk id="11" creationId="{4C418DB3-8BD9-4C53-A8B9-5082F11DB7FB}"/>
          </ac:picMkLst>
        </pc:picChg>
        <pc:picChg chg="add mod">
          <ac:chgData name="Pedro Poveda Buedo" userId="2d6d6d31be7a7d84" providerId="LiveId" clId="{FFF417CF-E045-4A14-9BB1-8EB0B8E81168}" dt="2020-02-11T21:49:47.811" v="8484" actId="1076"/>
          <ac:picMkLst>
            <pc:docMk/>
            <pc:sldMk cId="3607444228" sldId="291"/>
            <ac:picMk id="13" creationId="{646D9E45-396B-45FF-A0F4-F7FC8665126B}"/>
          </ac:picMkLst>
        </pc:picChg>
        <pc:picChg chg="add mod">
          <ac:chgData name="Pedro Poveda Buedo" userId="2d6d6d31be7a7d84" providerId="LiveId" clId="{FFF417CF-E045-4A14-9BB1-8EB0B8E81168}" dt="2020-02-11T21:49:44.762" v="8483" actId="1076"/>
          <ac:picMkLst>
            <pc:docMk/>
            <pc:sldMk cId="3607444228" sldId="291"/>
            <ac:picMk id="15" creationId="{E3262BF0-F263-4538-8569-F862FCA3262B}"/>
          </ac:picMkLst>
        </pc:picChg>
      </pc:sldChg>
      <pc:sldChg chg="addSp delSp modSp add ord">
        <pc:chgData name="Pedro Poveda Buedo" userId="2d6d6d31be7a7d84" providerId="LiveId" clId="{FFF417CF-E045-4A14-9BB1-8EB0B8E81168}" dt="2020-02-11T23:24:56.936" v="10436" actId="113"/>
        <pc:sldMkLst>
          <pc:docMk/>
          <pc:sldMk cId="2092093400" sldId="292"/>
        </pc:sldMkLst>
        <pc:spChg chg="mod">
          <ac:chgData name="Pedro Poveda Buedo" userId="2d6d6d31be7a7d84" providerId="LiveId" clId="{FFF417CF-E045-4A14-9BB1-8EB0B8E81168}" dt="2020-02-02T23:14:42.705" v="7533" actId="20577"/>
          <ac:spMkLst>
            <pc:docMk/>
            <pc:sldMk cId="2092093400" sldId="292"/>
            <ac:spMk id="2" creationId="{6CB28251-E70B-49FE-B18B-DBE53C2F07EE}"/>
          </ac:spMkLst>
        </pc:spChg>
        <pc:spChg chg="add del mod">
          <ac:chgData name="Pedro Poveda Buedo" userId="2d6d6d31be7a7d84" providerId="LiveId" clId="{FFF417CF-E045-4A14-9BB1-8EB0B8E81168}" dt="2020-02-11T23:24:56.936" v="10436" actId="113"/>
          <ac:spMkLst>
            <pc:docMk/>
            <pc:sldMk cId="2092093400" sldId="292"/>
            <ac:spMk id="5" creationId="{9E00C3A7-D7D5-4068-BE13-6F0D44AB47C4}"/>
          </ac:spMkLst>
        </pc:spChg>
      </pc:sldChg>
      <pc:sldChg chg="addSp delSp modSp add">
        <pc:chgData name="Pedro Poveda Buedo" userId="2d6d6d31be7a7d84" providerId="LiveId" clId="{FFF417CF-E045-4A14-9BB1-8EB0B8E81168}" dt="2020-02-02T15:22:08.905" v="6969" actId="20577"/>
        <pc:sldMkLst>
          <pc:docMk/>
          <pc:sldMk cId="2904903346" sldId="293"/>
        </pc:sldMkLst>
        <pc:spChg chg="mod">
          <ac:chgData name="Pedro Poveda Buedo" userId="2d6d6d31be7a7d84" providerId="LiveId" clId="{FFF417CF-E045-4A14-9BB1-8EB0B8E81168}" dt="2020-02-02T15:22:01.979" v="6967"/>
          <ac:spMkLst>
            <pc:docMk/>
            <pc:sldMk cId="2904903346" sldId="293"/>
            <ac:spMk id="2" creationId="{8AD21C61-70BB-46C8-80B4-737BCF60A295}"/>
          </ac:spMkLst>
        </pc:spChg>
        <pc:spChg chg="del">
          <ac:chgData name="Pedro Poveda Buedo" userId="2d6d6d31be7a7d84" providerId="LiveId" clId="{FFF417CF-E045-4A14-9BB1-8EB0B8E81168}" dt="2020-02-02T15:21:54.181" v="6965" actId="931"/>
          <ac:spMkLst>
            <pc:docMk/>
            <pc:sldMk cId="2904903346" sldId="293"/>
            <ac:spMk id="3" creationId="{589C151A-7A6C-4970-8DF3-0090A16A1C45}"/>
          </ac:spMkLst>
        </pc:spChg>
        <pc:spChg chg="mod">
          <ac:chgData name="Pedro Poveda Buedo" userId="2d6d6d31be7a7d84" providerId="LiveId" clId="{FFF417CF-E045-4A14-9BB1-8EB0B8E81168}" dt="2020-02-02T15:22:08.905" v="6969" actId="20577"/>
          <ac:spMkLst>
            <pc:docMk/>
            <pc:sldMk cId="2904903346" sldId="293"/>
            <ac:spMk id="4" creationId="{8C44482A-A6FC-4BAE-94B9-B1B8494C647E}"/>
          </ac:spMkLst>
        </pc:spChg>
        <pc:picChg chg="add mod">
          <ac:chgData name="Pedro Poveda Buedo" userId="2d6d6d31be7a7d84" providerId="LiveId" clId="{FFF417CF-E045-4A14-9BB1-8EB0B8E81168}" dt="2020-02-02T15:21:56.154" v="6966" actId="27614"/>
          <ac:picMkLst>
            <pc:docMk/>
            <pc:sldMk cId="2904903346" sldId="293"/>
            <ac:picMk id="6" creationId="{DAA03BC1-A34D-4731-9ABE-FC27510B27D6}"/>
          </ac:picMkLst>
        </pc:picChg>
      </pc:sldChg>
      <pc:sldChg chg="delSp modSp add del">
        <pc:chgData name="Pedro Poveda Buedo" userId="2d6d6d31be7a7d84" providerId="LiveId" clId="{FFF417CF-E045-4A14-9BB1-8EB0B8E81168}" dt="2020-02-02T22:37:31.109" v="7058" actId="47"/>
        <pc:sldMkLst>
          <pc:docMk/>
          <pc:sldMk cId="1606339411" sldId="294"/>
        </pc:sldMkLst>
        <pc:spChg chg="mod">
          <ac:chgData name="Pedro Poveda Buedo" userId="2d6d6d31be7a7d84" providerId="LiveId" clId="{FFF417CF-E045-4A14-9BB1-8EB0B8E81168}" dt="2020-02-02T22:33:28.522" v="7031" actId="20577"/>
          <ac:spMkLst>
            <pc:docMk/>
            <pc:sldMk cId="1606339411" sldId="294"/>
            <ac:spMk id="2" creationId="{00000000-0000-0000-0000-000000000000}"/>
          </ac:spMkLst>
        </pc:spChg>
        <pc:spChg chg="mod">
          <ac:chgData name="Pedro Poveda Buedo" userId="2d6d6d31be7a7d84" providerId="LiveId" clId="{FFF417CF-E045-4A14-9BB1-8EB0B8E81168}" dt="2020-02-02T22:37:19.343" v="7057" actId="14100"/>
          <ac:spMkLst>
            <pc:docMk/>
            <pc:sldMk cId="1606339411" sldId="294"/>
            <ac:spMk id="3" creationId="{00000000-0000-0000-0000-000000000000}"/>
          </ac:spMkLst>
        </pc:spChg>
        <pc:picChg chg="del">
          <ac:chgData name="Pedro Poveda Buedo" userId="2d6d6d31be7a7d84" providerId="LiveId" clId="{FFF417CF-E045-4A14-9BB1-8EB0B8E81168}" dt="2020-02-02T22:37:14.879" v="7056" actId="478"/>
          <ac:picMkLst>
            <pc:docMk/>
            <pc:sldMk cId="1606339411" sldId="294"/>
            <ac:picMk id="5" creationId="{BB5791F7-0432-4256-AFE2-5251DD948B1D}"/>
          </ac:picMkLst>
        </pc:picChg>
      </pc:sldChg>
      <pc:sldChg chg="addSp modSp add del">
        <pc:chgData name="Pedro Poveda Buedo" userId="2d6d6d31be7a7d84" providerId="LiveId" clId="{FFF417CF-E045-4A14-9BB1-8EB0B8E81168}" dt="2020-02-02T22:43:03.005" v="7101" actId="47"/>
        <pc:sldMkLst>
          <pc:docMk/>
          <pc:sldMk cId="2828690515" sldId="294"/>
        </pc:sldMkLst>
        <pc:spChg chg="add mod">
          <ac:chgData name="Pedro Poveda Buedo" userId="2d6d6d31be7a7d84" providerId="LiveId" clId="{FFF417CF-E045-4A14-9BB1-8EB0B8E81168}" dt="2020-02-02T22:38:13.499" v="7063"/>
          <ac:spMkLst>
            <pc:docMk/>
            <pc:sldMk cId="2828690515" sldId="294"/>
            <ac:spMk id="2" creationId="{51E19022-ED79-4721-ACE9-807DDBC1D370}"/>
          </ac:spMkLst>
        </pc:spChg>
        <pc:picChg chg="add mod">
          <ac:chgData name="Pedro Poveda Buedo" userId="2d6d6d31be7a7d84" providerId="LiveId" clId="{FFF417CF-E045-4A14-9BB1-8EB0B8E81168}" dt="2020-02-02T22:42:26.917" v="7084" actId="1037"/>
          <ac:picMkLst>
            <pc:docMk/>
            <pc:sldMk cId="2828690515" sldId="294"/>
            <ac:picMk id="4" creationId="{5EF54397-870B-41DD-8748-4806C2271A8C}"/>
          </ac:picMkLst>
        </pc:picChg>
      </pc:sldChg>
      <pc:sldChg chg="addSp delSp modSp add ord">
        <pc:chgData name="Pedro Poveda Buedo" userId="2d6d6d31be7a7d84" providerId="LiveId" clId="{FFF417CF-E045-4A14-9BB1-8EB0B8E81168}" dt="2020-02-12T22:17:31.022" v="10653" actId="1037"/>
        <pc:sldMkLst>
          <pc:docMk/>
          <pc:sldMk cId="3775454193" sldId="294"/>
        </pc:sldMkLst>
        <pc:spChg chg="mod">
          <ac:chgData name="Pedro Poveda Buedo" userId="2d6d6d31be7a7d84" providerId="LiveId" clId="{FFF417CF-E045-4A14-9BB1-8EB0B8E81168}" dt="2020-02-02T23:00:44.136" v="7239" actId="20577"/>
          <ac:spMkLst>
            <pc:docMk/>
            <pc:sldMk cId="3775454193" sldId="294"/>
            <ac:spMk id="2" creationId="{A0719A56-FC89-4964-9AFC-AAA4B2DDAC3B}"/>
          </ac:spMkLst>
        </pc:spChg>
        <pc:spChg chg="add del mod">
          <ac:chgData name="Pedro Poveda Buedo" userId="2d6d6d31be7a7d84" providerId="LiveId" clId="{FFF417CF-E045-4A14-9BB1-8EB0B8E81168}" dt="2020-02-02T23:00:59.619" v="7246" actId="478"/>
          <ac:spMkLst>
            <pc:docMk/>
            <pc:sldMk cId="3775454193" sldId="294"/>
            <ac:spMk id="3" creationId="{7EE0E6C9-16BF-4D20-AA0C-E341CCE83C77}"/>
          </ac:spMkLst>
        </pc:spChg>
        <pc:graphicFrameChg chg="add mod modGraphic">
          <ac:chgData name="Pedro Poveda Buedo" userId="2d6d6d31be7a7d84" providerId="LiveId" clId="{FFF417CF-E045-4A14-9BB1-8EB0B8E81168}" dt="2020-02-12T22:17:24.993" v="10641" actId="1037"/>
          <ac:graphicFrameMkLst>
            <pc:docMk/>
            <pc:sldMk cId="3775454193" sldId="294"/>
            <ac:graphicFrameMk id="4" creationId="{E020CD7C-F929-4C16-989F-65C8D6E3A2BD}"/>
          </ac:graphicFrameMkLst>
        </pc:graphicFrameChg>
        <pc:picChg chg="add del mod">
          <ac:chgData name="Pedro Poveda Buedo" userId="2d6d6d31be7a7d84" providerId="LiveId" clId="{FFF417CF-E045-4A14-9BB1-8EB0B8E81168}" dt="2020-02-02T23:00:47.172" v="7240" actId="478"/>
          <ac:picMkLst>
            <pc:docMk/>
            <pc:sldMk cId="3775454193" sldId="294"/>
            <ac:picMk id="7" creationId="{9402C2F4-E75B-47BE-8CB3-F8AEEEF2AD7A}"/>
          </ac:picMkLst>
        </pc:picChg>
        <pc:picChg chg="add mod">
          <ac:chgData name="Pedro Poveda Buedo" userId="2d6d6d31be7a7d84" providerId="LiveId" clId="{FFF417CF-E045-4A14-9BB1-8EB0B8E81168}" dt="2020-02-12T22:17:31.022" v="10653" actId="1037"/>
          <ac:picMkLst>
            <pc:docMk/>
            <pc:sldMk cId="3775454193" sldId="294"/>
            <ac:picMk id="9" creationId="{9A4228D7-443F-429E-972A-361C42127E79}"/>
          </ac:picMkLst>
        </pc:picChg>
      </pc:sldChg>
      <pc:sldChg chg="addSp delSp modSp add del">
        <pc:chgData name="Pedro Poveda Buedo" userId="2d6d6d31be7a7d84" providerId="LiveId" clId="{FFF417CF-E045-4A14-9BB1-8EB0B8E81168}" dt="2020-02-02T22:43:05.796" v="7102" actId="47"/>
        <pc:sldMkLst>
          <pc:docMk/>
          <pc:sldMk cId="359112781" sldId="295"/>
        </pc:sldMkLst>
        <pc:spChg chg="mod">
          <ac:chgData name="Pedro Poveda Buedo" userId="2d6d6d31be7a7d84" providerId="LiveId" clId="{FFF417CF-E045-4A14-9BB1-8EB0B8E81168}" dt="2020-02-02T22:42:48.864" v="7097" actId="20577"/>
          <ac:spMkLst>
            <pc:docMk/>
            <pc:sldMk cId="359112781" sldId="295"/>
            <ac:spMk id="2" creationId="{4FF701BE-1FCE-4229-8FCE-2D97D14A81B9}"/>
          </ac:spMkLst>
        </pc:spChg>
        <pc:spChg chg="del">
          <ac:chgData name="Pedro Poveda Buedo" userId="2d6d6d31be7a7d84" providerId="LiveId" clId="{FFF417CF-E045-4A14-9BB1-8EB0B8E81168}" dt="2020-02-02T22:42:55.722" v="7098" actId="931"/>
          <ac:spMkLst>
            <pc:docMk/>
            <pc:sldMk cId="359112781" sldId="295"/>
            <ac:spMk id="3" creationId="{4E739644-339F-46FA-9931-E0023CA7A7E5}"/>
          </ac:spMkLst>
        </pc:spChg>
        <pc:picChg chg="add mod">
          <ac:chgData name="Pedro Poveda Buedo" userId="2d6d6d31be7a7d84" providerId="LiveId" clId="{FFF417CF-E045-4A14-9BB1-8EB0B8E81168}" dt="2020-02-02T22:42:57.319" v="7100" actId="962"/>
          <ac:picMkLst>
            <pc:docMk/>
            <pc:sldMk cId="359112781" sldId="295"/>
            <ac:picMk id="6" creationId="{E079CB44-88BC-413E-89AC-F851B565F0E3}"/>
          </ac:picMkLst>
        </pc:picChg>
      </pc:sldChg>
      <pc:sldChg chg="addSp delSp modSp add ord">
        <pc:chgData name="Pedro Poveda Buedo" userId="2d6d6d31be7a7d84" providerId="LiveId" clId="{FFF417CF-E045-4A14-9BB1-8EB0B8E81168}" dt="2020-02-06T22:58:59.223" v="8087" actId="478"/>
        <pc:sldMkLst>
          <pc:docMk/>
          <pc:sldMk cId="952236494" sldId="295"/>
        </pc:sldMkLst>
        <pc:spChg chg="mod">
          <ac:chgData name="Pedro Poveda Buedo" userId="2d6d6d31be7a7d84" providerId="LiveId" clId="{FFF417CF-E045-4A14-9BB1-8EB0B8E81168}" dt="2020-02-06T22:52:42.392" v="7721" actId="20577"/>
          <ac:spMkLst>
            <pc:docMk/>
            <pc:sldMk cId="952236494" sldId="295"/>
            <ac:spMk id="2" creationId="{00000000-0000-0000-0000-000000000000}"/>
          </ac:spMkLst>
        </pc:spChg>
        <pc:spChg chg="mod">
          <ac:chgData name="Pedro Poveda Buedo" userId="2d6d6d31be7a7d84" providerId="LiveId" clId="{FFF417CF-E045-4A14-9BB1-8EB0B8E81168}" dt="2020-02-06T22:58:53.518" v="8086" actId="20577"/>
          <ac:spMkLst>
            <pc:docMk/>
            <pc:sldMk cId="952236494" sldId="295"/>
            <ac:spMk id="3" creationId="{00000000-0000-0000-0000-000000000000}"/>
          </ac:spMkLst>
        </pc:spChg>
        <pc:spChg chg="del">
          <ac:chgData name="Pedro Poveda Buedo" userId="2d6d6d31be7a7d84" providerId="LiveId" clId="{FFF417CF-E045-4A14-9BB1-8EB0B8E81168}" dt="2020-02-06T22:58:59.223" v="8087" actId="478"/>
          <ac:spMkLst>
            <pc:docMk/>
            <pc:sldMk cId="952236494" sldId="295"/>
            <ac:spMk id="11" creationId="{75F9DE04-32F0-443A-9035-3731315C94E8}"/>
          </ac:spMkLst>
        </pc:spChg>
        <pc:picChg chg="add del mod">
          <ac:chgData name="Pedro Poveda Buedo" userId="2d6d6d31be7a7d84" providerId="LiveId" clId="{FFF417CF-E045-4A14-9BB1-8EB0B8E81168}" dt="2020-02-06T22:53:40.690" v="7725" actId="478"/>
          <ac:picMkLst>
            <pc:docMk/>
            <pc:sldMk cId="952236494" sldId="295"/>
            <ac:picMk id="4" creationId="{69135D95-DAD8-448C-979E-084E8990BB69}"/>
          </ac:picMkLst>
        </pc:picChg>
        <pc:picChg chg="del">
          <ac:chgData name="Pedro Poveda Buedo" userId="2d6d6d31be7a7d84" providerId="LiveId" clId="{FFF417CF-E045-4A14-9BB1-8EB0B8E81168}" dt="2020-02-06T22:52:47.845" v="7722" actId="478"/>
          <ac:picMkLst>
            <pc:docMk/>
            <pc:sldMk cId="952236494" sldId="295"/>
            <ac:picMk id="5" creationId="{6B6561D3-16CC-40B9-B585-9F9565FEE817}"/>
          </ac:picMkLst>
        </pc:picChg>
        <pc:picChg chg="add mod">
          <ac:chgData name="Pedro Poveda Buedo" userId="2d6d6d31be7a7d84" providerId="LiveId" clId="{FFF417CF-E045-4A14-9BB1-8EB0B8E81168}" dt="2020-02-06T22:54:20.732" v="7729" actId="2085"/>
          <ac:picMkLst>
            <pc:docMk/>
            <pc:sldMk cId="952236494" sldId="295"/>
            <ac:picMk id="6" creationId="{FC572B8C-A95E-490F-82D4-000B3ECCDA91}"/>
          </ac:picMkLst>
        </pc:picChg>
      </pc:sldChg>
      <pc:sldChg chg="modSp add del">
        <pc:chgData name="Pedro Poveda Buedo" userId="2d6d6d31be7a7d84" providerId="LiveId" clId="{FFF417CF-E045-4A14-9BB1-8EB0B8E81168}" dt="2020-02-02T23:22:33.893" v="7578" actId="47"/>
        <pc:sldMkLst>
          <pc:docMk/>
          <pc:sldMk cId="1006835520" sldId="295"/>
        </pc:sldMkLst>
        <pc:spChg chg="mod">
          <ac:chgData name="Pedro Poveda Buedo" userId="2d6d6d31be7a7d84" providerId="LiveId" clId="{FFF417CF-E045-4A14-9BB1-8EB0B8E81168}" dt="2020-02-02T23:21:06.265" v="7549" actId="27636"/>
          <ac:spMkLst>
            <pc:docMk/>
            <pc:sldMk cId="1006835520" sldId="295"/>
            <ac:spMk id="4" creationId="{20619F0F-DF93-462A-AA32-AFAD699D0DA4}"/>
          </ac:spMkLst>
        </pc:spChg>
      </pc:sldChg>
      <pc:sldChg chg="modSp add del">
        <pc:chgData name="Pedro Poveda Buedo" userId="2d6d6d31be7a7d84" providerId="LiveId" clId="{FFF417CF-E045-4A14-9BB1-8EB0B8E81168}" dt="2020-02-06T22:43:44.375" v="7714" actId="2696"/>
        <pc:sldMkLst>
          <pc:docMk/>
          <pc:sldMk cId="2990098306" sldId="295"/>
        </pc:sldMkLst>
        <pc:picChg chg="mod">
          <ac:chgData name="Pedro Poveda Buedo" userId="2d6d6d31be7a7d84" providerId="LiveId" clId="{FFF417CF-E045-4A14-9BB1-8EB0B8E81168}" dt="2020-02-04T22:02:35.036" v="7621" actId="14826"/>
          <ac:picMkLst>
            <pc:docMk/>
            <pc:sldMk cId="2990098306" sldId="295"/>
            <ac:picMk id="6" creationId="{DAA03BC1-A34D-4731-9ABE-FC27510B27D6}"/>
          </ac:picMkLst>
        </pc:picChg>
      </pc:sldChg>
      <pc:sldChg chg="addSp delSp modSp">
        <pc:chgData name="Pedro Poveda Buedo" userId="2d6d6d31be7a7d84" providerId="LiveId" clId="{FFF417CF-E045-4A14-9BB1-8EB0B8E81168}" dt="2020-02-11T22:05:01.831" v="8856" actId="1076"/>
        <pc:sldMkLst>
          <pc:docMk/>
          <pc:sldMk cId="1342508836" sldId="297"/>
        </pc:sldMkLst>
        <pc:picChg chg="add mod">
          <ac:chgData name="Pedro Poveda Buedo" userId="2d6d6d31be7a7d84" providerId="LiveId" clId="{FFF417CF-E045-4A14-9BB1-8EB0B8E81168}" dt="2020-02-11T22:05:01.831" v="8856" actId="1076"/>
          <ac:picMkLst>
            <pc:docMk/>
            <pc:sldMk cId="1342508836" sldId="297"/>
            <ac:picMk id="4" creationId="{3EA3F55C-7656-453C-97B5-7BCD3E537AD9}"/>
          </ac:picMkLst>
        </pc:picChg>
        <pc:picChg chg="del">
          <ac:chgData name="Pedro Poveda Buedo" userId="2d6d6d31be7a7d84" providerId="LiveId" clId="{FFF417CF-E045-4A14-9BB1-8EB0B8E81168}" dt="2020-02-11T22:04:48.723" v="8851" actId="478"/>
          <ac:picMkLst>
            <pc:docMk/>
            <pc:sldMk cId="1342508836" sldId="297"/>
            <ac:picMk id="5" creationId="{84CA16AF-00EB-421D-81F3-9B39AF3FC819}"/>
          </ac:picMkLst>
        </pc:picChg>
      </pc:sldChg>
      <pc:sldChg chg="modSp add del">
        <pc:chgData name="Pedro Poveda Buedo" userId="2d6d6d31be7a7d84" providerId="LiveId" clId="{FFF417CF-E045-4A14-9BB1-8EB0B8E81168}" dt="2020-02-11T22:01:49.853" v="8845" actId="47"/>
        <pc:sldMkLst>
          <pc:docMk/>
          <pc:sldMk cId="391635723" sldId="298"/>
        </pc:sldMkLst>
        <pc:spChg chg="mod">
          <ac:chgData name="Pedro Poveda Buedo" userId="2d6d6d31be7a7d84" providerId="LiveId" clId="{FFF417CF-E045-4A14-9BB1-8EB0B8E81168}" dt="2020-02-11T21:52:59.837" v="8490" actId="20577"/>
          <ac:spMkLst>
            <pc:docMk/>
            <pc:sldMk cId="391635723" sldId="298"/>
            <ac:spMk id="3" creationId="{75456D65-C3DC-4228-9084-E30C436B4F58}"/>
          </ac:spMkLst>
        </pc:spChg>
        <pc:spChg chg="mod">
          <ac:chgData name="Pedro Poveda Buedo" userId="2d6d6d31be7a7d84" providerId="LiveId" clId="{FFF417CF-E045-4A14-9BB1-8EB0B8E81168}" dt="2020-02-11T21:53:30.343" v="8493" actId="20577"/>
          <ac:spMkLst>
            <pc:docMk/>
            <pc:sldMk cId="391635723" sldId="298"/>
            <ac:spMk id="5" creationId="{EF6B0EBB-8B35-4652-B095-6596B00D0DBF}"/>
          </ac:spMkLst>
        </pc:spChg>
      </pc:sldChg>
      <pc:sldChg chg="addSp delSp modSp del">
        <pc:chgData name="Pedro Poveda Buedo" userId="2d6d6d31be7a7d84" providerId="LiveId" clId="{FFF417CF-E045-4A14-9BB1-8EB0B8E81168}" dt="2020-02-11T21:34:24.632" v="8461" actId="47"/>
        <pc:sldMkLst>
          <pc:docMk/>
          <pc:sldMk cId="1781056854" sldId="298"/>
        </pc:sldMkLst>
        <pc:spChg chg="mod">
          <ac:chgData name="Pedro Poveda Buedo" userId="2d6d6d31be7a7d84" providerId="LiveId" clId="{FFF417CF-E045-4A14-9BB1-8EB0B8E81168}" dt="2020-02-11T21:22:33.319" v="8174" actId="20577"/>
          <ac:spMkLst>
            <pc:docMk/>
            <pc:sldMk cId="1781056854" sldId="298"/>
            <ac:spMk id="2" creationId="{70906B16-333F-41BF-BF6A-7FCC7B9881D5}"/>
          </ac:spMkLst>
        </pc:spChg>
        <pc:graphicFrameChg chg="del mod">
          <ac:chgData name="Pedro Poveda Buedo" userId="2d6d6d31be7a7d84" providerId="LiveId" clId="{FFF417CF-E045-4A14-9BB1-8EB0B8E81168}" dt="2020-02-11T21:24:29.764" v="8199" actId="478"/>
          <ac:graphicFrameMkLst>
            <pc:docMk/>
            <pc:sldMk cId="1781056854" sldId="298"/>
            <ac:graphicFrameMk id="3" creationId="{032EF2A8-CD0B-4F18-AF17-4FE17BC30ABD}"/>
          </ac:graphicFrameMkLst>
        </pc:graphicFrameChg>
        <pc:graphicFrameChg chg="add mod modGraphic">
          <ac:chgData name="Pedro Poveda Buedo" userId="2d6d6d31be7a7d84" providerId="LiveId" clId="{FFF417CF-E045-4A14-9BB1-8EB0B8E81168}" dt="2020-02-11T21:32:19.663" v="8380" actId="16804"/>
          <ac:graphicFrameMkLst>
            <pc:docMk/>
            <pc:sldMk cId="1781056854" sldId="298"/>
            <ac:graphicFrameMk id="4" creationId="{4D751A98-5C1B-431F-AEA8-3FAB7117039E}"/>
          </ac:graphicFrameMkLst>
        </pc:graphicFrameChg>
      </pc:sldChg>
      <pc:sldChg chg="addSp delSp modSp add ord">
        <pc:chgData name="Pedro Poveda Buedo" userId="2d6d6d31be7a7d84" providerId="LiveId" clId="{FFF417CF-E045-4A14-9BB1-8EB0B8E81168}" dt="2020-02-11T22:06:50.322" v="8861" actId="14100"/>
        <pc:sldMkLst>
          <pc:docMk/>
          <pc:sldMk cId="942601033" sldId="299"/>
        </pc:sldMkLst>
        <pc:spChg chg="mod">
          <ac:chgData name="Pedro Poveda Buedo" userId="2d6d6d31be7a7d84" providerId="LiveId" clId="{FFF417CF-E045-4A14-9BB1-8EB0B8E81168}" dt="2020-02-11T21:57:04.470" v="8567" actId="14100"/>
          <ac:spMkLst>
            <pc:docMk/>
            <pc:sldMk cId="942601033" sldId="299"/>
            <ac:spMk id="2" creationId="{00000000-0000-0000-0000-000000000000}"/>
          </ac:spMkLst>
        </pc:spChg>
        <pc:spChg chg="mod">
          <ac:chgData name="Pedro Poveda Buedo" userId="2d6d6d31be7a7d84" providerId="LiveId" clId="{FFF417CF-E045-4A14-9BB1-8EB0B8E81168}" dt="2020-02-11T22:01:59.637" v="8846" actId="20577"/>
          <ac:spMkLst>
            <pc:docMk/>
            <pc:sldMk cId="942601033" sldId="299"/>
            <ac:spMk id="3" creationId="{00000000-0000-0000-0000-000000000000}"/>
          </ac:spMkLst>
        </pc:spChg>
        <pc:spChg chg="add mod">
          <ac:chgData name="Pedro Poveda Buedo" userId="2d6d6d31be7a7d84" providerId="LiveId" clId="{FFF417CF-E045-4A14-9BB1-8EB0B8E81168}" dt="2020-02-11T21:56:19.382" v="8536" actId="20577"/>
          <ac:spMkLst>
            <pc:docMk/>
            <pc:sldMk cId="942601033" sldId="299"/>
            <ac:spMk id="6" creationId="{173746B6-72D9-4D7E-A4A9-94D2009CC9CE}"/>
          </ac:spMkLst>
        </pc:spChg>
        <pc:spChg chg="del">
          <ac:chgData name="Pedro Poveda Buedo" userId="2d6d6d31be7a7d84" providerId="LiveId" clId="{FFF417CF-E045-4A14-9BB1-8EB0B8E81168}" dt="2020-02-11T21:56:13.104" v="8527" actId="478"/>
          <ac:spMkLst>
            <pc:docMk/>
            <pc:sldMk cId="942601033" sldId="299"/>
            <ac:spMk id="11" creationId="{75F9DE04-32F0-443A-9035-3731315C94E8}"/>
          </ac:spMkLst>
        </pc:spChg>
        <pc:picChg chg="add mod">
          <ac:chgData name="Pedro Poveda Buedo" userId="2d6d6d31be7a7d84" providerId="LiveId" clId="{FFF417CF-E045-4A14-9BB1-8EB0B8E81168}" dt="2020-02-11T22:01:39.495" v="8844" actId="1076"/>
          <ac:picMkLst>
            <pc:docMk/>
            <pc:sldMk cId="942601033" sldId="299"/>
            <ac:picMk id="4" creationId="{13DE6080-F1EC-4C60-90EB-DD5D877AA826}"/>
          </ac:picMkLst>
        </pc:picChg>
        <pc:picChg chg="add mod">
          <ac:chgData name="Pedro Poveda Buedo" userId="2d6d6d31be7a7d84" providerId="LiveId" clId="{FFF417CF-E045-4A14-9BB1-8EB0B8E81168}" dt="2020-02-11T22:03:03.135" v="8850" actId="14100"/>
          <ac:picMkLst>
            <pc:docMk/>
            <pc:sldMk cId="942601033" sldId="299"/>
            <ac:picMk id="5" creationId="{95DDA86A-8E8C-4407-8625-5C4C16E8977B}"/>
          </ac:picMkLst>
        </pc:picChg>
        <pc:picChg chg="add mod">
          <ac:chgData name="Pedro Poveda Buedo" userId="2d6d6d31be7a7d84" providerId="LiveId" clId="{FFF417CF-E045-4A14-9BB1-8EB0B8E81168}" dt="2020-02-11T22:06:50.322" v="8861" actId="14100"/>
          <ac:picMkLst>
            <pc:docMk/>
            <pc:sldMk cId="942601033" sldId="299"/>
            <ac:picMk id="7" creationId="{56BC9450-77AA-40D9-B36F-80D3FFB8313F}"/>
          </ac:picMkLst>
        </pc:picChg>
        <pc:picChg chg="del">
          <ac:chgData name="Pedro Poveda Buedo" userId="2d6d6d31be7a7d84" providerId="LiveId" clId="{FFF417CF-E045-4A14-9BB1-8EB0B8E81168}" dt="2020-02-11T21:56:01.415" v="8526" actId="478"/>
          <ac:picMkLst>
            <pc:docMk/>
            <pc:sldMk cId="942601033" sldId="299"/>
            <ac:picMk id="10" creationId="{5492E641-092F-4165-BEDE-7CB969CE13F4}"/>
          </ac:picMkLst>
        </pc:picChg>
      </pc:sldChg>
      <pc:sldChg chg="addSp delSp modSp add">
        <pc:chgData name="Pedro Poveda Buedo" userId="2d6d6d31be7a7d84" providerId="LiveId" clId="{FFF417CF-E045-4A14-9BB1-8EB0B8E81168}" dt="2020-02-11T22:48:20.161" v="9322" actId="20577"/>
        <pc:sldMkLst>
          <pc:docMk/>
          <pc:sldMk cId="1144756711" sldId="300"/>
        </pc:sldMkLst>
        <pc:spChg chg="mod">
          <ac:chgData name="Pedro Poveda Buedo" userId="2d6d6d31be7a7d84" providerId="LiveId" clId="{FFF417CF-E045-4A14-9BB1-8EB0B8E81168}" dt="2020-02-11T22:40:21.458" v="9293" actId="20577"/>
          <ac:spMkLst>
            <pc:docMk/>
            <pc:sldMk cId="1144756711" sldId="300"/>
            <ac:spMk id="2" creationId="{00000000-0000-0000-0000-000000000000}"/>
          </ac:spMkLst>
        </pc:spChg>
        <pc:spChg chg="mod">
          <ac:chgData name="Pedro Poveda Buedo" userId="2d6d6d31be7a7d84" providerId="LiveId" clId="{FFF417CF-E045-4A14-9BB1-8EB0B8E81168}" dt="2020-02-11T22:48:20.161" v="9322" actId="20577"/>
          <ac:spMkLst>
            <pc:docMk/>
            <pc:sldMk cId="1144756711" sldId="300"/>
            <ac:spMk id="3" creationId="{00000000-0000-0000-0000-000000000000}"/>
          </ac:spMkLst>
        </pc:spChg>
        <pc:spChg chg="del">
          <ac:chgData name="Pedro Poveda Buedo" userId="2d6d6d31be7a7d84" providerId="LiveId" clId="{FFF417CF-E045-4A14-9BB1-8EB0B8E81168}" dt="2020-02-11T22:31:12.605" v="9276" actId="478"/>
          <ac:spMkLst>
            <pc:docMk/>
            <pc:sldMk cId="1144756711" sldId="300"/>
            <ac:spMk id="6" creationId="{173746B6-72D9-4D7E-A4A9-94D2009CC9CE}"/>
          </ac:spMkLst>
        </pc:spChg>
        <pc:spChg chg="add del">
          <ac:chgData name="Pedro Poveda Buedo" userId="2d6d6d31be7a7d84" providerId="LiveId" clId="{FFF417CF-E045-4A14-9BB1-8EB0B8E81168}" dt="2020-02-11T22:38:04.509" v="9289"/>
          <ac:spMkLst>
            <pc:docMk/>
            <pc:sldMk cId="1144756711" sldId="300"/>
            <ac:spMk id="11" creationId="{67E43B6E-9FC3-4A5B-A32D-2C8397C59C15}"/>
          </ac:spMkLst>
        </pc:spChg>
        <pc:spChg chg="add mod">
          <ac:chgData name="Pedro Poveda Buedo" userId="2d6d6d31be7a7d84" providerId="LiveId" clId="{FFF417CF-E045-4A14-9BB1-8EB0B8E81168}" dt="2020-02-11T22:38:15.178" v="9292"/>
          <ac:spMkLst>
            <pc:docMk/>
            <pc:sldMk cId="1144756711" sldId="300"/>
            <ac:spMk id="12" creationId="{3F11455C-D2F9-4C77-86B1-68B60AD269F6}"/>
          </ac:spMkLst>
        </pc:spChg>
        <pc:picChg chg="del">
          <ac:chgData name="Pedro Poveda Buedo" userId="2d6d6d31be7a7d84" providerId="LiveId" clId="{FFF417CF-E045-4A14-9BB1-8EB0B8E81168}" dt="2020-02-11T22:31:09.114" v="9272" actId="478"/>
          <ac:picMkLst>
            <pc:docMk/>
            <pc:sldMk cId="1144756711" sldId="300"/>
            <ac:picMk id="4" creationId="{13DE6080-F1EC-4C60-90EB-DD5D877AA826}"/>
          </ac:picMkLst>
        </pc:picChg>
        <pc:picChg chg="del mod">
          <ac:chgData name="Pedro Poveda Buedo" userId="2d6d6d31be7a7d84" providerId="LiveId" clId="{FFF417CF-E045-4A14-9BB1-8EB0B8E81168}" dt="2020-02-11T22:31:10.171" v="9274" actId="478"/>
          <ac:picMkLst>
            <pc:docMk/>
            <pc:sldMk cId="1144756711" sldId="300"/>
            <ac:picMk id="5" creationId="{95DDA86A-8E8C-4407-8625-5C4C16E8977B}"/>
          </ac:picMkLst>
        </pc:picChg>
        <pc:picChg chg="del">
          <ac:chgData name="Pedro Poveda Buedo" userId="2d6d6d31be7a7d84" providerId="LiveId" clId="{FFF417CF-E045-4A14-9BB1-8EB0B8E81168}" dt="2020-02-11T22:31:11.116" v="9275" actId="478"/>
          <ac:picMkLst>
            <pc:docMk/>
            <pc:sldMk cId="1144756711" sldId="300"/>
            <ac:picMk id="7" creationId="{56BC9450-77AA-40D9-B36F-80D3FFB8313F}"/>
          </ac:picMkLst>
        </pc:picChg>
        <pc:picChg chg="add mod">
          <ac:chgData name="Pedro Poveda Buedo" userId="2d6d6d31be7a7d84" providerId="LiveId" clId="{FFF417CF-E045-4A14-9BB1-8EB0B8E81168}" dt="2020-02-11T22:37:48.235" v="9287" actId="1076"/>
          <ac:picMkLst>
            <pc:docMk/>
            <pc:sldMk cId="1144756711" sldId="300"/>
            <ac:picMk id="8" creationId="{25426405-07DF-4380-BD9B-E9B7768F6E36}"/>
          </ac:picMkLst>
        </pc:picChg>
        <pc:picChg chg="add mod">
          <ac:chgData name="Pedro Poveda Buedo" userId="2d6d6d31be7a7d84" providerId="LiveId" clId="{FFF417CF-E045-4A14-9BB1-8EB0B8E81168}" dt="2020-02-11T22:37:47.023" v="9286" actId="1076"/>
          <ac:picMkLst>
            <pc:docMk/>
            <pc:sldMk cId="1144756711" sldId="300"/>
            <ac:picMk id="9" creationId="{5F0E809B-AEBA-4D1F-AB07-106286FD5F94}"/>
          </ac:picMkLst>
        </pc:picChg>
        <pc:picChg chg="add mod">
          <ac:chgData name="Pedro Poveda Buedo" userId="2d6d6d31be7a7d84" providerId="LiveId" clId="{FFF417CF-E045-4A14-9BB1-8EB0B8E81168}" dt="2020-02-11T22:37:45.530" v="9285" actId="1076"/>
          <ac:picMkLst>
            <pc:docMk/>
            <pc:sldMk cId="1144756711" sldId="300"/>
            <ac:picMk id="10" creationId="{0D88C612-E56E-4DBD-91EA-56794DD4B3C8}"/>
          </ac:picMkLst>
        </pc:picChg>
      </pc:sldChg>
      <pc:sldChg chg="addSp modSp add del">
        <pc:chgData name="Pedro Poveda Buedo" userId="2d6d6d31be7a7d84" providerId="LiveId" clId="{FFF417CF-E045-4A14-9BB1-8EB0B8E81168}" dt="2020-02-11T23:07:52.816" v="10245" actId="47"/>
        <pc:sldMkLst>
          <pc:docMk/>
          <pc:sldMk cId="3333314821" sldId="301"/>
        </pc:sldMkLst>
        <pc:spChg chg="mod">
          <ac:chgData name="Pedro Poveda Buedo" userId="2d6d6d31be7a7d84" providerId="LiveId" clId="{FFF417CF-E045-4A14-9BB1-8EB0B8E81168}" dt="2020-02-11T22:58:28.150" v="9567" actId="20577"/>
          <ac:spMkLst>
            <pc:docMk/>
            <pc:sldMk cId="3333314821" sldId="301"/>
            <ac:spMk id="2" creationId="{63E82B00-3823-49F2-A3E2-9354E9CFF4B5}"/>
          </ac:spMkLst>
        </pc:spChg>
        <pc:spChg chg="add mod">
          <ac:chgData name="Pedro Poveda Buedo" userId="2d6d6d31be7a7d84" providerId="LiveId" clId="{FFF417CF-E045-4A14-9BB1-8EB0B8E81168}" dt="2020-02-11T22:58:06.676" v="9548"/>
          <ac:spMkLst>
            <pc:docMk/>
            <pc:sldMk cId="3333314821" sldId="301"/>
            <ac:spMk id="5" creationId="{27E4728C-A169-4362-B17C-63EA802B9327}"/>
          </ac:spMkLst>
        </pc:spChg>
        <pc:spChg chg="add">
          <ac:chgData name="Pedro Poveda Buedo" userId="2d6d6d31be7a7d84" providerId="LiveId" clId="{FFF417CF-E045-4A14-9BB1-8EB0B8E81168}" dt="2020-02-11T22:58:52.663" v="9568"/>
          <ac:spMkLst>
            <pc:docMk/>
            <pc:sldMk cId="3333314821" sldId="301"/>
            <ac:spMk id="6" creationId="{436DCDA4-CCD2-49CA-AF10-B584D63D57F8}"/>
          </ac:spMkLst>
        </pc:spChg>
        <pc:picChg chg="add mod">
          <ac:chgData name="Pedro Poveda Buedo" userId="2d6d6d31be7a7d84" providerId="LiveId" clId="{FFF417CF-E045-4A14-9BB1-8EB0B8E81168}" dt="2020-02-11T22:58:11.710" v="9554" actId="1035"/>
          <ac:picMkLst>
            <pc:docMk/>
            <pc:sldMk cId="3333314821" sldId="301"/>
            <ac:picMk id="4" creationId="{3E349131-E8BC-4277-9BA0-50450C25888C}"/>
          </ac:picMkLst>
        </pc:picChg>
      </pc:sldChg>
      <pc:sldChg chg="addSp delSp modSp add ord">
        <pc:chgData name="Pedro Poveda Buedo" userId="2d6d6d31be7a7d84" providerId="LiveId" clId="{FFF417CF-E045-4A14-9BB1-8EB0B8E81168}" dt="2020-02-12T22:46:16.051" v="10732" actId="1036"/>
        <pc:sldMkLst>
          <pc:docMk/>
          <pc:sldMk cId="902003686" sldId="302"/>
        </pc:sldMkLst>
        <pc:spChg chg="mod">
          <ac:chgData name="Pedro Poveda Buedo" userId="2d6d6d31be7a7d84" providerId="LiveId" clId="{FFF417CF-E045-4A14-9BB1-8EB0B8E81168}" dt="2020-02-11T23:06:51.041" v="10075" actId="120"/>
          <ac:spMkLst>
            <pc:docMk/>
            <pc:sldMk cId="902003686" sldId="302"/>
            <ac:spMk id="2" creationId="{00000000-0000-0000-0000-000000000000}"/>
          </ac:spMkLst>
        </pc:spChg>
        <pc:spChg chg="mod">
          <ac:chgData name="Pedro Poveda Buedo" userId="2d6d6d31be7a7d84" providerId="LiveId" clId="{FFF417CF-E045-4A14-9BB1-8EB0B8E81168}" dt="2020-02-12T22:46:16.051" v="10732" actId="1036"/>
          <ac:spMkLst>
            <pc:docMk/>
            <pc:sldMk cId="902003686" sldId="302"/>
            <ac:spMk id="3" creationId="{00000000-0000-0000-0000-000000000000}"/>
          </ac:spMkLst>
        </pc:spChg>
        <pc:spChg chg="add del">
          <ac:chgData name="Pedro Poveda Buedo" userId="2d6d6d31be7a7d84" providerId="LiveId" clId="{FFF417CF-E045-4A14-9BB1-8EB0B8E81168}" dt="2020-02-11T22:59:27.848" v="9601"/>
          <ac:spMkLst>
            <pc:docMk/>
            <pc:sldMk cId="902003686" sldId="302"/>
            <ac:spMk id="11" creationId="{E363AA11-1B3F-40A3-92E7-15538AA803EF}"/>
          </ac:spMkLst>
        </pc:spChg>
        <pc:spChg chg="mod">
          <ac:chgData name="Pedro Poveda Buedo" userId="2d6d6d31be7a7d84" providerId="LiveId" clId="{FFF417CF-E045-4A14-9BB1-8EB0B8E81168}" dt="2020-02-11T23:07:06.485" v="10203" actId="120"/>
          <ac:spMkLst>
            <pc:docMk/>
            <pc:sldMk cId="902003686" sldId="302"/>
            <ac:spMk id="12" creationId="{3F11455C-D2F9-4C77-86B1-68B60AD269F6}"/>
          </ac:spMkLst>
        </pc:spChg>
        <pc:picChg chg="add mod">
          <ac:chgData name="Pedro Poveda Buedo" userId="2d6d6d31be7a7d84" providerId="LiveId" clId="{FFF417CF-E045-4A14-9BB1-8EB0B8E81168}" dt="2020-02-11T23:07:18.163" v="10240" actId="1035"/>
          <ac:picMkLst>
            <pc:docMk/>
            <pc:sldMk cId="902003686" sldId="302"/>
            <ac:picMk id="5" creationId="{09CAA02C-EBA9-472D-BC36-E3CB37601E1B}"/>
          </ac:picMkLst>
        </pc:picChg>
        <pc:picChg chg="del">
          <ac:chgData name="Pedro Poveda Buedo" userId="2d6d6d31be7a7d84" providerId="LiveId" clId="{FFF417CF-E045-4A14-9BB1-8EB0B8E81168}" dt="2020-02-11T22:59:34.473" v="9603" actId="478"/>
          <ac:picMkLst>
            <pc:docMk/>
            <pc:sldMk cId="902003686" sldId="302"/>
            <ac:picMk id="8" creationId="{25426405-07DF-4380-BD9B-E9B7768F6E36}"/>
          </ac:picMkLst>
        </pc:picChg>
        <pc:picChg chg="del">
          <ac:chgData name="Pedro Poveda Buedo" userId="2d6d6d31be7a7d84" providerId="LiveId" clId="{FFF417CF-E045-4A14-9BB1-8EB0B8E81168}" dt="2020-02-11T22:59:34.992" v="9604" actId="478"/>
          <ac:picMkLst>
            <pc:docMk/>
            <pc:sldMk cId="902003686" sldId="302"/>
            <ac:picMk id="9" creationId="{5F0E809B-AEBA-4D1F-AB07-106286FD5F94}"/>
          </ac:picMkLst>
        </pc:picChg>
        <pc:picChg chg="del">
          <ac:chgData name="Pedro Poveda Buedo" userId="2d6d6d31be7a7d84" providerId="LiveId" clId="{FFF417CF-E045-4A14-9BB1-8EB0B8E81168}" dt="2020-02-11T22:59:35.710" v="9605" actId="478"/>
          <ac:picMkLst>
            <pc:docMk/>
            <pc:sldMk cId="902003686" sldId="302"/>
            <ac:picMk id="10" creationId="{0D88C612-E56E-4DBD-91EA-56794DD4B3C8}"/>
          </ac:picMkLst>
        </pc:picChg>
      </pc:sldChg>
      <pc:sldChg chg="add del">
        <pc:chgData name="Pedro Poveda Buedo" userId="2d6d6d31be7a7d84" providerId="LiveId" clId="{FFF417CF-E045-4A14-9BB1-8EB0B8E81168}" dt="2020-02-11T23:09:57.258" v="10258" actId="47"/>
        <pc:sldMkLst>
          <pc:docMk/>
          <pc:sldMk cId="2396047556" sldId="303"/>
        </pc:sldMkLst>
      </pc:sldChg>
      <pc:sldChg chg="addSp modSp add">
        <pc:chgData name="Pedro Poveda Buedo" userId="2d6d6d31be7a7d84" providerId="LiveId" clId="{FFF417CF-E045-4A14-9BB1-8EB0B8E81168}" dt="2020-02-11T23:11:03.886" v="10270" actId="1076"/>
        <pc:sldMkLst>
          <pc:docMk/>
          <pc:sldMk cId="711234397" sldId="304"/>
        </pc:sldMkLst>
        <pc:spChg chg="mod">
          <ac:chgData name="Pedro Poveda Buedo" userId="2d6d6d31be7a7d84" providerId="LiveId" clId="{FFF417CF-E045-4A14-9BB1-8EB0B8E81168}" dt="2020-02-11T23:10:54.237" v="10268" actId="255"/>
          <ac:spMkLst>
            <pc:docMk/>
            <pc:sldMk cId="711234397" sldId="304"/>
            <ac:spMk id="2" creationId="{95CD3AB9-08AC-4289-8E2F-F4E8A131668E}"/>
          </ac:spMkLst>
        </pc:spChg>
        <pc:picChg chg="add mod">
          <ac:chgData name="Pedro Poveda Buedo" userId="2d6d6d31be7a7d84" providerId="LiveId" clId="{FFF417CF-E045-4A14-9BB1-8EB0B8E81168}" dt="2020-02-11T23:11:03.886" v="10270" actId="1076"/>
          <ac:picMkLst>
            <pc:docMk/>
            <pc:sldMk cId="711234397" sldId="304"/>
            <ac:picMk id="4" creationId="{E08467C4-852B-477A-B994-CA4C0514C012}"/>
          </ac:picMkLst>
        </pc:picChg>
      </pc:sldChg>
      <pc:sldMasterChg chg="modSp delSldLayout modSldLayout">
        <pc:chgData name="Pedro Poveda Buedo" userId="2d6d6d31be7a7d84" providerId="LiveId" clId="{FFF417CF-E045-4A14-9BB1-8EB0B8E81168}" dt="2020-02-01T09:48:24.877" v="769" actId="20577"/>
        <pc:sldMasterMkLst>
          <pc:docMk/>
          <pc:sldMasterMk cId="1012310629" sldId="2147483702"/>
        </pc:sldMasterMkLst>
        <pc:spChg chg="mod">
          <ac:chgData name="Pedro Poveda Buedo" userId="2d6d6d31be7a7d84" providerId="LiveId" clId="{FFF417CF-E045-4A14-9BB1-8EB0B8E81168}" dt="2020-02-01T09:48:24.877" v="769" actId="20577"/>
          <ac:spMkLst>
            <pc:docMk/>
            <pc:sldMasterMk cId="1012310629" sldId="2147483702"/>
            <ac:spMk id="13" creationId="{00000000-0000-0000-0000-000000000000}"/>
          </ac:spMkLst>
        </pc:spChg>
        <pc:sldLayoutChg chg="modSp">
          <pc:chgData name="Pedro Poveda Buedo" userId="2d6d6d31be7a7d84" providerId="LiveId" clId="{FFF417CF-E045-4A14-9BB1-8EB0B8E81168}" dt="2020-02-01T09:33:49.964" v="294" actId="1076"/>
          <pc:sldLayoutMkLst>
            <pc:docMk/>
            <pc:sldMasterMk cId="1012310629" sldId="2147483702"/>
            <pc:sldLayoutMk cId="3893892586" sldId="2147483703"/>
          </pc:sldLayoutMkLst>
          <pc:spChg chg="mod">
            <ac:chgData name="Pedro Poveda Buedo" userId="2d6d6d31be7a7d84" providerId="LiveId" clId="{FFF417CF-E045-4A14-9BB1-8EB0B8E81168}" dt="2020-02-01T09:33:32.901" v="290" actId="1037"/>
            <ac:spMkLst>
              <pc:docMk/>
              <pc:sldMasterMk cId="1012310629" sldId="2147483702"/>
              <pc:sldLayoutMk cId="3893892586" sldId="2147483703"/>
              <ac:spMk id="17" creationId="{00000000-0000-0000-0000-000000000000}"/>
            </ac:spMkLst>
          </pc:spChg>
          <pc:spChg chg="mod">
            <ac:chgData name="Pedro Poveda Buedo" userId="2d6d6d31be7a7d84" providerId="LiveId" clId="{FFF417CF-E045-4A14-9BB1-8EB0B8E81168}" dt="2020-02-01T09:33:49.964" v="294" actId="1076"/>
            <ac:spMkLst>
              <pc:docMk/>
              <pc:sldMasterMk cId="1012310629" sldId="2147483702"/>
              <pc:sldLayoutMk cId="3893892586" sldId="2147483703"/>
              <ac:spMk id="19" creationId="{00000000-0000-0000-0000-000000000000}"/>
            </ac:spMkLst>
          </pc:spChg>
          <pc:picChg chg="mod">
            <ac:chgData name="Pedro Poveda Buedo" userId="2d6d6d31be7a7d84" providerId="LiveId" clId="{FFF417CF-E045-4A14-9BB1-8EB0B8E81168}" dt="2020-02-01T09:33:44.571" v="293" actId="1076"/>
            <ac:picMkLst>
              <pc:docMk/>
              <pc:sldMasterMk cId="1012310629" sldId="2147483702"/>
              <pc:sldLayoutMk cId="3893892586" sldId="2147483703"/>
              <ac:picMk id="14" creationId="{00000000-0000-0000-0000-000000000000}"/>
            </ac:picMkLst>
          </pc:picChg>
        </pc:sldLayoutChg>
        <pc:sldLayoutChg chg="del">
          <pc:chgData name="Pedro Poveda Buedo" userId="2d6d6d31be7a7d84" providerId="LiveId" clId="{FFF417CF-E045-4A14-9BB1-8EB0B8E81168}" dt="2020-02-01T09:19:52.857" v="1" actId="2696"/>
          <pc:sldLayoutMkLst>
            <pc:docMk/>
            <pc:sldMasterMk cId="1012310629" sldId="2147483702"/>
            <pc:sldLayoutMk cId="1674919328" sldId="2147483720"/>
          </pc:sldLayoutMkLst>
        </pc:sldLayoutChg>
        <pc:sldLayoutChg chg="modSp del">
          <pc:chgData name="Pedro Poveda Buedo" userId="2d6d6d31be7a7d84" providerId="LiveId" clId="{FFF417CF-E045-4A14-9BB1-8EB0B8E81168}" dt="2020-02-01T09:29:00.966" v="151" actId="2696"/>
          <pc:sldLayoutMkLst>
            <pc:docMk/>
            <pc:sldMasterMk cId="1012310629" sldId="2147483702"/>
            <pc:sldLayoutMk cId="3251358556" sldId="2147483720"/>
          </pc:sldLayoutMkLst>
          <pc:spChg chg="mod">
            <ac:chgData name="Pedro Poveda Buedo" userId="2d6d6d31be7a7d84" providerId="LiveId" clId="{FFF417CF-E045-4A14-9BB1-8EB0B8E81168}" dt="2020-02-01T09:24:13.384" v="55" actId="1076"/>
            <ac:spMkLst>
              <pc:docMk/>
              <pc:sldMasterMk cId="1012310629" sldId="2147483702"/>
              <pc:sldLayoutMk cId="3251358556" sldId="2147483720"/>
              <ac:spMk id="17" creationId="{00000000-0000-0000-0000-000000000000}"/>
            </ac:spMkLst>
          </pc:spChg>
          <pc:spChg chg="mod">
            <ac:chgData name="Pedro Poveda Buedo" userId="2d6d6d31be7a7d84" providerId="LiveId" clId="{FFF417CF-E045-4A14-9BB1-8EB0B8E81168}" dt="2020-02-01T09:21:06.915" v="42" actId="20577"/>
            <ac:spMkLst>
              <pc:docMk/>
              <pc:sldMasterMk cId="1012310629" sldId="2147483702"/>
              <pc:sldLayoutMk cId="3251358556" sldId="2147483720"/>
              <ac:spMk id="19" creationId="{00000000-0000-0000-0000-000000000000}"/>
            </ac:spMkLst>
          </pc:spChg>
        </pc:sldLayoutChg>
        <pc:sldLayoutChg chg="modSp del">
          <pc:chgData name="Pedro Poveda Buedo" userId="2d6d6d31be7a7d84" providerId="LiveId" clId="{FFF417CF-E045-4A14-9BB1-8EB0B8E81168}" dt="2020-02-01T09:28:58.848" v="150" actId="2696"/>
          <pc:sldLayoutMkLst>
            <pc:docMk/>
            <pc:sldMasterMk cId="1012310629" sldId="2147483702"/>
            <pc:sldLayoutMk cId="3065697187" sldId="2147483721"/>
          </pc:sldLayoutMkLst>
          <pc:spChg chg="mod">
            <ac:chgData name="Pedro Poveda Buedo" userId="2d6d6d31be7a7d84" providerId="LiveId" clId="{FFF417CF-E045-4A14-9BB1-8EB0B8E81168}" dt="2020-02-01T09:24:25.336" v="81" actId="20577"/>
            <ac:spMkLst>
              <pc:docMk/>
              <pc:sldMasterMk cId="1012310629" sldId="2147483702"/>
              <pc:sldLayoutMk cId="3065697187" sldId="2147483721"/>
              <ac:spMk id="2" creationId="{00000000-0000-0000-0000-000000000000}"/>
            </ac:spMkLst>
          </pc:spChg>
          <pc:spChg chg="mod">
            <ac:chgData name="Pedro Poveda Buedo" userId="2d6d6d31be7a7d84" providerId="LiveId" clId="{FFF417CF-E045-4A14-9BB1-8EB0B8E81168}" dt="2020-02-01T09:27:52.804" v="149" actId="20577"/>
            <ac:spMkLst>
              <pc:docMk/>
              <pc:sldMasterMk cId="1012310629" sldId="2147483702"/>
              <pc:sldLayoutMk cId="3065697187" sldId="2147483721"/>
              <ac:spMk id="3" creationId="{00000000-0000-0000-0000-000000000000}"/>
            </ac:spMkLst>
          </pc:spChg>
        </pc:sldLayoutChg>
      </pc:sldMasterChg>
      <pc:sldMasterChg chg="addSp modSp">
        <pc:chgData name="Pedro Poveda Buedo" userId="2d6d6d31be7a7d84" providerId="LiveId" clId="{FFF417CF-E045-4A14-9BB1-8EB0B8E81168}" dt="2020-02-01T09:18:59.822" v="0"/>
        <pc:sldMasterMkLst>
          <pc:docMk/>
          <pc:sldMasterMk cId="1649833181" sldId="2147483720"/>
        </pc:sldMasterMkLst>
        <pc:spChg chg="add mod">
          <ac:chgData name="Pedro Poveda Buedo" userId="2d6d6d31be7a7d84" providerId="LiveId" clId="{FFF417CF-E045-4A14-9BB1-8EB0B8E81168}" dt="2020-02-01T09:18:59.822" v="0"/>
          <ac:spMkLst>
            <pc:docMk/>
            <pc:sldMasterMk cId="1649833181" sldId="2147483720"/>
            <ac:spMk id="2" creationId="{06982659-4409-4046-A033-9F59CDE119C8}"/>
          </ac:spMkLst>
        </pc:spChg>
        <pc:spChg chg="add mod">
          <ac:chgData name="Pedro Poveda Buedo" userId="2d6d6d31be7a7d84" providerId="LiveId" clId="{FFF417CF-E045-4A14-9BB1-8EB0B8E81168}" dt="2020-02-01T09:18:59.822" v="0"/>
          <ac:spMkLst>
            <pc:docMk/>
            <pc:sldMasterMk cId="1649833181" sldId="2147483720"/>
            <ac:spMk id="3" creationId="{69AEA93D-DDEC-447C-8DF1-DAA973938D69}"/>
          </ac:spMkLst>
        </pc:spChg>
        <pc:spChg chg="add mod">
          <ac:chgData name="Pedro Poveda Buedo" userId="2d6d6d31be7a7d84" providerId="LiveId" clId="{FFF417CF-E045-4A14-9BB1-8EB0B8E81168}" dt="2020-02-01T09:18:59.822" v="0"/>
          <ac:spMkLst>
            <pc:docMk/>
            <pc:sldMasterMk cId="1649833181" sldId="2147483720"/>
            <ac:spMk id="4" creationId="{818753FA-108E-4CAB-8CAC-FE9DD43737FF}"/>
          </ac:spMkLst>
        </pc:spChg>
        <pc:spChg chg="add mod">
          <ac:chgData name="Pedro Poveda Buedo" userId="2d6d6d31be7a7d84" providerId="LiveId" clId="{FFF417CF-E045-4A14-9BB1-8EB0B8E81168}" dt="2020-02-01T09:18:59.822" v="0"/>
          <ac:spMkLst>
            <pc:docMk/>
            <pc:sldMasterMk cId="1649833181" sldId="2147483720"/>
            <ac:spMk id="5" creationId="{190B6683-EF73-4680-B52D-E5B053CD9FCF}"/>
          </ac:spMkLst>
        </pc:spChg>
        <pc:spChg chg="add mod">
          <ac:chgData name="Pedro Poveda Buedo" userId="2d6d6d31be7a7d84" providerId="LiveId" clId="{FFF417CF-E045-4A14-9BB1-8EB0B8E81168}" dt="2020-02-01T09:18:59.822" v="0"/>
          <ac:spMkLst>
            <pc:docMk/>
            <pc:sldMasterMk cId="1649833181" sldId="2147483720"/>
            <ac:spMk id="6" creationId="{18F7A2A4-0446-46C3-A111-CBF1B687A4D3}"/>
          </ac:spMkLst>
        </pc:spChg>
      </pc:sldMasterChg>
      <pc:sldMasterChg chg="addSp modSp">
        <pc:chgData name="Pedro Poveda Buedo" userId="2d6d6d31be7a7d84" providerId="LiveId" clId="{FFF417CF-E045-4A14-9BB1-8EB0B8E81168}" dt="2020-02-01T19:26:21.043" v="3436"/>
        <pc:sldMasterMkLst>
          <pc:docMk/>
          <pc:sldMasterMk cId="3890541683" sldId="2147483720"/>
        </pc:sldMasterMkLst>
        <pc:spChg chg="add mod">
          <ac:chgData name="Pedro Poveda Buedo" userId="2d6d6d31be7a7d84" providerId="LiveId" clId="{FFF417CF-E045-4A14-9BB1-8EB0B8E81168}" dt="2020-02-01T19:26:21.043" v="3436"/>
          <ac:spMkLst>
            <pc:docMk/>
            <pc:sldMasterMk cId="3890541683" sldId="2147483720"/>
            <ac:spMk id="2" creationId="{C2925C5A-00E2-42FA-8519-A4D8D5625422}"/>
          </ac:spMkLst>
        </pc:spChg>
        <pc:spChg chg="add mod">
          <ac:chgData name="Pedro Poveda Buedo" userId="2d6d6d31be7a7d84" providerId="LiveId" clId="{FFF417CF-E045-4A14-9BB1-8EB0B8E81168}" dt="2020-02-01T19:26:21.043" v="3436"/>
          <ac:spMkLst>
            <pc:docMk/>
            <pc:sldMasterMk cId="3890541683" sldId="2147483720"/>
            <ac:spMk id="3" creationId="{A16C06A3-2BFD-47BE-80B2-0A292C8EFD1D}"/>
          </ac:spMkLst>
        </pc:spChg>
        <pc:spChg chg="add mod">
          <ac:chgData name="Pedro Poveda Buedo" userId="2d6d6d31be7a7d84" providerId="LiveId" clId="{FFF417CF-E045-4A14-9BB1-8EB0B8E81168}" dt="2020-02-01T19:26:21.043" v="3436"/>
          <ac:spMkLst>
            <pc:docMk/>
            <pc:sldMasterMk cId="3890541683" sldId="2147483720"/>
            <ac:spMk id="4" creationId="{689A77B6-8501-4DB4-9FAC-2A1314CD613A}"/>
          </ac:spMkLst>
        </pc:spChg>
        <pc:spChg chg="add mod">
          <ac:chgData name="Pedro Poveda Buedo" userId="2d6d6d31be7a7d84" providerId="LiveId" clId="{FFF417CF-E045-4A14-9BB1-8EB0B8E81168}" dt="2020-02-01T19:26:21.043" v="3436"/>
          <ac:spMkLst>
            <pc:docMk/>
            <pc:sldMasterMk cId="3890541683" sldId="2147483720"/>
            <ac:spMk id="5" creationId="{90339B61-91A8-433D-B7BD-C8484EB849E9}"/>
          </ac:spMkLst>
        </pc:spChg>
        <pc:spChg chg="add mod">
          <ac:chgData name="Pedro Poveda Buedo" userId="2d6d6d31be7a7d84" providerId="LiveId" clId="{FFF417CF-E045-4A14-9BB1-8EB0B8E81168}" dt="2020-02-01T19:26:21.043" v="3436"/>
          <ac:spMkLst>
            <pc:docMk/>
            <pc:sldMasterMk cId="3890541683" sldId="2147483720"/>
            <ac:spMk id="6" creationId="{3BE29414-A2CF-43AB-8347-7BCDE8A7AD8E}"/>
          </ac:spMkLst>
        </pc:spChg>
      </pc:sldMasterChg>
    </pc:docChg>
  </pc:docChgLst>
  <pc:docChgLst>
    <pc:chgData name="Pedro Poveda Buedo" userId="2d6d6d31be7a7d84" providerId="Windows Live" clId="Web-{EAAF7429-C78A-4172-9F73-8E36B0775907}"/>
    <pc:docChg chg="modSld">
      <pc:chgData name="Pedro Poveda Buedo" userId="2d6d6d31be7a7d84" providerId="Windows Live" clId="Web-{EAAF7429-C78A-4172-9F73-8E36B0775907}" dt="2020-02-04T13:36:58.758" v="7" actId="20577"/>
      <pc:docMkLst>
        <pc:docMk/>
      </pc:docMkLst>
      <pc:sldChg chg="modSp">
        <pc:chgData name="Pedro Poveda Buedo" userId="2d6d6d31be7a7d84" providerId="Windows Live" clId="Web-{EAAF7429-C78A-4172-9F73-8E36B0775907}" dt="2020-02-04T13:36:34.133" v="1" actId="20577"/>
        <pc:sldMkLst>
          <pc:docMk/>
          <pc:sldMk cId="3354737902" sldId="280"/>
        </pc:sldMkLst>
        <pc:spChg chg="mod">
          <ac:chgData name="Pedro Poveda Buedo" userId="2d6d6d31be7a7d84" providerId="Windows Live" clId="Web-{EAAF7429-C78A-4172-9F73-8E36B0775907}" dt="2020-02-04T13:36:34.133" v="1" actId="20577"/>
          <ac:spMkLst>
            <pc:docMk/>
            <pc:sldMk cId="3354737902" sldId="280"/>
            <ac:spMk id="2" creationId="{6CB28251-E70B-49FE-B18B-DBE53C2F07EE}"/>
          </ac:spMkLst>
        </pc:spChg>
      </pc:sldChg>
      <pc:sldChg chg="modSp">
        <pc:chgData name="Pedro Poveda Buedo" userId="2d6d6d31be7a7d84" providerId="Windows Live" clId="Web-{EAAF7429-C78A-4172-9F73-8E36B0775907}" dt="2020-02-04T13:36:38.086" v="2" actId="20577"/>
        <pc:sldMkLst>
          <pc:docMk/>
          <pc:sldMk cId="3344039187" sldId="283"/>
        </pc:sldMkLst>
        <pc:spChg chg="mod">
          <ac:chgData name="Pedro Poveda Buedo" userId="2d6d6d31be7a7d84" providerId="Windows Live" clId="Web-{EAAF7429-C78A-4172-9F73-8E36B0775907}" dt="2020-02-04T13:36:38.086" v="2" actId="20577"/>
          <ac:spMkLst>
            <pc:docMk/>
            <pc:sldMk cId="3344039187" sldId="283"/>
            <ac:spMk id="2" creationId="{6CB28251-E70B-49FE-B18B-DBE53C2F07EE}"/>
          </ac:spMkLst>
        </pc:spChg>
      </pc:sldChg>
      <pc:sldChg chg="modSp">
        <pc:chgData name="Pedro Poveda Buedo" userId="2d6d6d31be7a7d84" providerId="Windows Live" clId="Web-{EAAF7429-C78A-4172-9F73-8E36B0775907}" dt="2020-02-04T13:36:44.758" v="3" actId="20577"/>
        <pc:sldMkLst>
          <pc:docMk/>
          <pc:sldMk cId="901889321" sldId="286"/>
        </pc:sldMkLst>
        <pc:spChg chg="mod">
          <ac:chgData name="Pedro Poveda Buedo" userId="2d6d6d31be7a7d84" providerId="Windows Live" clId="Web-{EAAF7429-C78A-4172-9F73-8E36B0775907}" dt="2020-02-04T13:36:44.758" v="3" actId="20577"/>
          <ac:spMkLst>
            <pc:docMk/>
            <pc:sldMk cId="901889321" sldId="286"/>
            <ac:spMk id="2" creationId="{6CB28251-E70B-49FE-B18B-DBE53C2F07EE}"/>
          </ac:spMkLst>
        </pc:spChg>
      </pc:sldChg>
      <pc:sldChg chg="modSp">
        <pc:chgData name="Pedro Poveda Buedo" userId="2d6d6d31be7a7d84" providerId="Windows Live" clId="Web-{EAAF7429-C78A-4172-9F73-8E36B0775907}" dt="2020-02-04T13:36:51.508" v="4" actId="20577"/>
        <pc:sldMkLst>
          <pc:docMk/>
          <pc:sldMk cId="2753347868" sldId="287"/>
        </pc:sldMkLst>
        <pc:spChg chg="mod">
          <ac:chgData name="Pedro Poveda Buedo" userId="2d6d6d31be7a7d84" providerId="Windows Live" clId="Web-{EAAF7429-C78A-4172-9F73-8E36B0775907}" dt="2020-02-04T13:36:51.508" v="4" actId="20577"/>
          <ac:spMkLst>
            <pc:docMk/>
            <pc:sldMk cId="2753347868" sldId="287"/>
            <ac:spMk id="2" creationId="{6CB28251-E70B-49FE-B18B-DBE53C2F07EE}"/>
          </ac:spMkLst>
        </pc:spChg>
      </pc:sldChg>
      <pc:sldChg chg="modSp">
        <pc:chgData name="Pedro Poveda Buedo" userId="2d6d6d31be7a7d84" providerId="Windows Live" clId="Web-{EAAF7429-C78A-4172-9F73-8E36B0775907}" dt="2020-02-04T13:36:58.758" v="7" actId="20577"/>
        <pc:sldMkLst>
          <pc:docMk/>
          <pc:sldMk cId="2092093400" sldId="292"/>
        </pc:sldMkLst>
        <pc:spChg chg="mod">
          <ac:chgData name="Pedro Poveda Buedo" userId="2d6d6d31be7a7d84" providerId="Windows Live" clId="Web-{EAAF7429-C78A-4172-9F73-8E36B0775907}" dt="2020-02-04T13:36:58.758" v="7" actId="20577"/>
          <ac:spMkLst>
            <pc:docMk/>
            <pc:sldMk cId="2092093400" sldId="292"/>
            <ac:spMk id="2" creationId="{6CB28251-E70B-49FE-B18B-DBE53C2F07E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F50DC3-D9F5-46E4-A7F4-6F02B89FEA0D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40B0DC0-0A48-4B3F-BB98-0D2893EB32BA}">
      <dgm:prSet phldrT="[Texto]"/>
      <dgm:spPr/>
      <dgm:t>
        <a:bodyPr/>
        <a:lstStyle/>
        <a:p>
          <a:r>
            <a:rPr lang="es-ES" dirty="0"/>
            <a:t>Identificamos la URL a </a:t>
          </a:r>
          <a:r>
            <a:rPr lang="es-ES" dirty="0" err="1"/>
            <a:t>scrapear</a:t>
          </a:r>
          <a:r>
            <a:rPr lang="es-ES" dirty="0"/>
            <a:t> y descargamos el código fuente con </a:t>
          </a:r>
          <a:r>
            <a:rPr lang="es-ES" b="1" dirty="0" err="1"/>
            <a:t>read_html</a:t>
          </a:r>
          <a:r>
            <a:rPr lang="es-ES" b="1" dirty="0"/>
            <a:t>()</a:t>
          </a:r>
        </a:p>
      </dgm:t>
    </dgm:pt>
    <dgm:pt modelId="{6E6E48DC-D0B4-4DCA-984B-6039B1BCC0F3}" type="parTrans" cxnId="{D4FA2E60-1A42-4D01-A251-AFD572DE3408}">
      <dgm:prSet/>
      <dgm:spPr/>
      <dgm:t>
        <a:bodyPr/>
        <a:lstStyle/>
        <a:p>
          <a:endParaRPr lang="es-ES"/>
        </a:p>
      </dgm:t>
    </dgm:pt>
    <dgm:pt modelId="{C6D212CA-71F8-41F2-95E7-E7E5C120D14E}" type="sibTrans" cxnId="{D4FA2E60-1A42-4D01-A251-AFD572DE3408}">
      <dgm:prSet/>
      <dgm:spPr/>
      <dgm:t>
        <a:bodyPr/>
        <a:lstStyle/>
        <a:p>
          <a:endParaRPr lang="es-ES"/>
        </a:p>
      </dgm:t>
    </dgm:pt>
    <dgm:pt modelId="{1CD5D05D-7C63-4879-833D-742B6F89768F}">
      <dgm:prSet phldrT="[Texto]"/>
      <dgm:spPr/>
      <dgm:t>
        <a:bodyPr/>
        <a:lstStyle/>
        <a:p>
          <a:r>
            <a:rPr lang="es-ES" dirty="0"/>
            <a:t>Buscamos en el árbol DOM de la página la información deseada y la extraemos con </a:t>
          </a:r>
          <a:r>
            <a:rPr lang="es-ES" b="1" dirty="0" err="1"/>
            <a:t>html_nodes</a:t>
          </a:r>
          <a:r>
            <a:rPr lang="es-ES" b="1" dirty="0"/>
            <a:t>()</a:t>
          </a:r>
        </a:p>
      </dgm:t>
    </dgm:pt>
    <dgm:pt modelId="{15BA62B7-0035-4526-9375-888D325FBF1D}" type="parTrans" cxnId="{DDD97FF6-1A3D-4B57-9F4B-B9AD3F0BE11E}">
      <dgm:prSet/>
      <dgm:spPr/>
      <dgm:t>
        <a:bodyPr/>
        <a:lstStyle/>
        <a:p>
          <a:endParaRPr lang="es-ES"/>
        </a:p>
      </dgm:t>
    </dgm:pt>
    <dgm:pt modelId="{C78490A3-334B-4165-828C-B2E31B98A5D2}" type="sibTrans" cxnId="{DDD97FF6-1A3D-4B57-9F4B-B9AD3F0BE11E}">
      <dgm:prSet/>
      <dgm:spPr/>
      <dgm:t>
        <a:bodyPr/>
        <a:lstStyle/>
        <a:p>
          <a:endParaRPr lang="es-ES"/>
        </a:p>
      </dgm:t>
    </dgm:pt>
    <dgm:pt modelId="{462D9103-D1F8-4B9E-B1F1-01500160B709}">
      <dgm:prSet phldrT="[Texto]"/>
      <dgm:spPr/>
      <dgm:t>
        <a:bodyPr/>
        <a:lstStyle/>
        <a:p>
          <a:r>
            <a:rPr lang="es-ES" dirty="0"/>
            <a:t>Extraemos la información del elemento con </a:t>
          </a:r>
          <a:r>
            <a:rPr lang="es-ES" b="1" dirty="0" err="1"/>
            <a:t>html_text</a:t>
          </a:r>
          <a:r>
            <a:rPr lang="es-ES" b="1" dirty="0"/>
            <a:t>()</a:t>
          </a:r>
        </a:p>
      </dgm:t>
    </dgm:pt>
    <dgm:pt modelId="{1EB6F5AF-CC56-4F8A-9CFA-FA82128C8E3E}" type="parTrans" cxnId="{09EDD470-66F7-42E6-8D65-C06DBACD54AC}">
      <dgm:prSet/>
      <dgm:spPr/>
      <dgm:t>
        <a:bodyPr/>
        <a:lstStyle/>
        <a:p>
          <a:endParaRPr lang="es-ES"/>
        </a:p>
      </dgm:t>
    </dgm:pt>
    <dgm:pt modelId="{AD54C010-C799-41DD-A20E-38C1DEC3BFEA}" type="sibTrans" cxnId="{09EDD470-66F7-42E6-8D65-C06DBACD54AC}">
      <dgm:prSet/>
      <dgm:spPr/>
      <dgm:t>
        <a:bodyPr/>
        <a:lstStyle/>
        <a:p>
          <a:endParaRPr lang="es-ES"/>
        </a:p>
      </dgm:t>
    </dgm:pt>
    <dgm:pt modelId="{EE908005-8B3F-40C9-B214-B95BC4C1E7FE}" type="pres">
      <dgm:prSet presAssocID="{B7F50DC3-D9F5-46E4-A7F4-6F02B89FEA0D}" presName="CompostProcess" presStyleCnt="0">
        <dgm:presLayoutVars>
          <dgm:dir/>
          <dgm:resizeHandles val="exact"/>
        </dgm:presLayoutVars>
      </dgm:prSet>
      <dgm:spPr/>
    </dgm:pt>
    <dgm:pt modelId="{69A738D6-9F93-4B80-895E-CC7AAF09354E}" type="pres">
      <dgm:prSet presAssocID="{B7F50DC3-D9F5-46E4-A7F4-6F02B89FEA0D}" presName="arrow" presStyleLbl="bgShp" presStyleIdx="0" presStyleCnt="1" custLinFactNeighborY="-218"/>
      <dgm:spPr/>
    </dgm:pt>
    <dgm:pt modelId="{5223765A-CEE5-46DC-91D6-7F1C20A27E9B}" type="pres">
      <dgm:prSet presAssocID="{B7F50DC3-D9F5-46E4-A7F4-6F02B89FEA0D}" presName="linearProcess" presStyleCnt="0"/>
      <dgm:spPr/>
    </dgm:pt>
    <dgm:pt modelId="{228056E8-E08D-49D5-AF45-3F2BC9427FA3}" type="pres">
      <dgm:prSet presAssocID="{640B0DC0-0A48-4B3F-BB98-0D2893EB32BA}" presName="textNode" presStyleLbl="node1" presStyleIdx="0" presStyleCnt="3">
        <dgm:presLayoutVars>
          <dgm:bulletEnabled val="1"/>
        </dgm:presLayoutVars>
      </dgm:prSet>
      <dgm:spPr/>
    </dgm:pt>
    <dgm:pt modelId="{F0D83AAD-1742-4838-B9A1-79304ED639D3}" type="pres">
      <dgm:prSet presAssocID="{C6D212CA-71F8-41F2-95E7-E7E5C120D14E}" presName="sibTrans" presStyleCnt="0"/>
      <dgm:spPr/>
    </dgm:pt>
    <dgm:pt modelId="{73908F87-E59E-43D0-8184-947F782F756A}" type="pres">
      <dgm:prSet presAssocID="{1CD5D05D-7C63-4879-833D-742B6F89768F}" presName="textNode" presStyleLbl="node1" presStyleIdx="1" presStyleCnt="3">
        <dgm:presLayoutVars>
          <dgm:bulletEnabled val="1"/>
        </dgm:presLayoutVars>
      </dgm:prSet>
      <dgm:spPr/>
    </dgm:pt>
    <dgm:pt modelId="{0C9A886E-55F3-4E77-B5DF-92689D8AAD2C}" type="pres">
      <dgm:prSet presAssocID="{C78490A3-334B-4165-828C-B2E31B98A5D2}" presName="sibTrans" presStyleCnt="0"/>
      <dgm:spPr/>
    </dgm:pt>
    <dgm:pt modelId="{29404B16-F268-44B5-ACB5-ECF2F05DF3E9}" type="pres">
      <dgm:prSet presAssocID="{462D9103-D1F8-4B9E-B1F1-01500160B709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18BADE1E-D500-4785-B8AB-E2AB13D92C6F}" type="presOf" srcId="{462D9103-D1F8-4B9E-B1F1-01500160B709}" destId="{29404B16-F268-44B5-ACB5-ECF2F05DF3E9}" srcOrd="0" destOrd="0" presId="urn:microsoft.com/office/officeart/2005/8/layout/hProcess9"/>
    <dgm:cxn modelId="{12D65125-AB8A-4FE3-85EA-4D9F2B665A80}" type="presOf" srcId="{B7F50DC3-D9F5-46E4-A7F4-6F02B89FEA0D}" destId="{EE908005-8B3F-40C9-B214-B95BC4C1E7FE}" srcOrd="0" destOrd="0" presId="urn:microsoft.com/office/officeart/2005/8/layout/hProcess9"/>
    <dgm:cxn modelId="{D4FA2E60-1A42-4D01-A251-AFD572DE3408}" srcId="{B7F50DC3-D9F5-46E4-A7F4-6F02B89FEA0D}" destId="{640B0DC0-0A48-4B3F-BB98-0D2893EB32BA}" srcOrd="0" destOrd="0" parTransId="{6E6E48DC-D0B4-4DCA-984B-6039B1BCC0F3}" sibTransId="{C6D212CA-71F8-41F2-95E7-E7E5C120D14E}"/>
    <dgm:cxn modelId="{09EDD470-66F7-42E6-8D65-C06DBACD54AC}" srcId="{B7F50DC3-D9F5-46E4-A7F4-6F02B89FEA0D}" destId="{462D9103-D1F8-4B9E-B1F1-01500160B709}" srcOrd="2" destOrd="0" parTransId="{1EB6F5AF-CC56-4F8A-9CFA-FA82128C8E3E}" sibTransId="{AD54C010-C799-41DD-A20E-38C1DEC3BFEA}"/>
    <dgm:cxn modelId="{DF7DCE7B-9F8F-433B-814A-63DC1BF199DA}" type="presOf" srcId="{1CD5D05D-7C63-4879-833D-742B6F89768F}" destId="{73908F87-E59E-43D0-8184-947F782F756A}" srcOrd="0" destOrd="0" presId="urn:microsoft.com/office/officeart/2005/8/layout/hProcess9"/>
    <dgm:cxn modelId="{C4177D9A-C209-46F4-A31A-36FB0E0D4280}" type="presOf" srcId="{640B0DC0-0A48-4B3F-BB98-0D2893EB32BA}" destId="{228056E8-E08D-49D5-AF45-3F2BC9427FA3}" srcOrd="0" destOrd="0" presId="urn:microsoft.com/office/officeart/2005/8/layout/hProcess9"/>
    <dgm:cxn modelId="{DDD97FF6-1A3D-4B57-9F4B-B9AD3F0BE11E}" srcId="{B7F50DC3-D9F5-46E4-A7F4-6F02B89FEA0D}" destId="{1CD5D05D-7C63-4879-833D-742B6F89768F}" srcOrd="1" destOrd="0" parTransId="{15BA62B7-0035-4526-9375-888D325FBF1D}" sibTransId="{C78490A3-334B-4165-828C-B2E31B98A5D2}"/>
    <dgm:cxn modelId="{A698A59B-7592-4152-9FDD-FFE623819244}" type="presParOf" srcId="{EE908005-8B3F-40C9-B214-B95BC4C1E7FE}" destId="{69A738D6-9F93-4B80-895E-CC7AAF09354E}" srcOrd="0" destOrd="0" presId="urn:microsoft.com/office/officeart/2005/8/layout/hProcess9"/>
    <dgm:cxn modelId="{75F15E7D-7DE7-42CD-960D-5B448C84251C}" type="presParOf" srcId="{EE908005-8B3F-40C9-B214-B95BC4C1E7FE}" destId="{5223765A-CEE5-46DC-91D6-7F1C20A27E9B}" srcOrd="1" destOrd="0" presId="urn:microsoft.com/office/officeart/2005/8/layout/hProcess9"/>
    <dgm:cxn modelId="{C78D2734-82EE-49E7-A6F3-77AFC468236B}" type="presParOf" srcId="{5223765A-CEE5-46DC-91D6-7F1C20A27E9B}" destId="{228056E8-E08D-49D5-AF45-3F2BC9427FA3}" srcOrd="0" destOrd="0" presId="urn:microsoft.com/office/officeart/2005/8/layout/hProcess9"/>
    <dgm:cxn modelId="{7043C708-4BCB-4B75-9E42-9CA68C80CEB7}" type="presParOf" srcId="{5223765A-CEE5-46DC-91D6-7F1C20A27E9B}" destId="{F0D83AAD-1742-4838-B9A1-79304ED639D3}" srcOrd="1" destOrd="0" presId="urn:microsoft.com/office/officeart/2005/8/layout/hProcess9"/>
    <dgm:cxn modelId="{CEC640B2-AFC5-4B94-B990-08F3627FFF71}" type="presParOf" srcId="{5223765A-CEE5-46DC-91D6-7F1C20A27E9B}" destId="{73908F87-E59E-43D0-8184-947F782F756A}" srcOrd="2" destOrd="0" presId="urn:microsoft.com/office/officeart/2005/8/layout/hProcess9"/>
    <dgm:cxn modelId="{A68B8C9A-C88C-40F1-970B-AEB3569CC84C}" type="presParOf" srcId="{5223765A-CEE5-46DC-91D6-7F1C20A27E9B}" destId="{0C9A886E-55F3-4E77-B5DF-92689D8AAD2C}" srcOrd="3" destOrd="0" presId="urn:microsoft.com/office/officeart/2005/8/layout/hProcess9"/>
    <dgm:cxn modelId="{8E9718F9-6BE0-4241-A90D-19FC785DE5CE}" type="presParOf" srcId="{5223765A-CEE5-46DC-91D6-7F1C20A27E9B}" destId="{29404B16-F268-44B5-ACB5-ECF2F05DF3E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738D6-9F93-4B80-895E-CC7AAF09354E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8056E8-E08D-49D5-AF45-3F2BC9427FA3}">
      <dsp:nvSpPr>
        <dsp:cNvPr id="0" name=""/>
        <dsp:cNvSpPr/>
      </dsp:nvSpPr>
      <dsp:spPr>
        <a:xfrm>
          <a:off x="6548" y="1219199"/>
          <a:ext cx="196215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Identificamos la URL a </a:t>
          </a:r>
          <a:r>
            <a:rPr lang="es-ES" sz="1600" kern="1200" dirty="0" err="1"/>
            <a:t>scrapear</a:t>
          </a:r>
          <a:r>
            <a:rPr lang="es-ES" sz="1600" kern="1200" dirty="0"/>
            <a:t> y descargamos el código fuente con </a:t>
          </a:r>
          <a:r>
            <a:rPr lang="es-ES" sz="1600" b="1" kern="1200" dirty="0" err="1"/>
            <a:t>read_html</a:t>
          </a:r>
          <a:r>
            <a:rPr lang="es-ES" sz="1600" b="1" kern="1200" dirty="0"/>
            <a:t>()</a:t>
          </a:r>
        </a:p>
      </dsp:txBody>
      <dsp:txXfrm>
        <a:off x="85903" y="1298554"/>
        <a:ext cx="1803440" cy="1466890"/>
      </dsp:txXfrm>
    </dsp:sp>
    <dsp:sp modelId="{73908F87-E59E-43D0-8184-947F782F756A}">
      <dsp:nvSpPr>
        <dsp:cNvPr id="0" name=""/>
        <dsp:cNvSpPr/>
      </dsp:nvSpPr>
      <dsp:spPr>
        <a:xfrm>
          <a:off x="2066925" y="1219199"/>
          <a:ext cx="196215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Buscamos en el árbol DOM de la página la información deseada y la extraemos con </a:t>
          </a:r>
          <a:r>
            <a:rPr lang="es-ES" sz="1600" b="1" kern="1200" dirty="0" err="1"/>
            <a:t>html_nodes</a:t>
          </a:r>
          <a:r>
            <a:rPr lang="es-ES" sz="1600" b="1" kern="1200" dirty="0"/>
            <a:t>()</a:t>
          </a:r>
        </a:p>
      </dsp:txBody>
      <dsp:txXfrm>
        <a:off x="2146280" y="1298554"/>
        <a:ext cx="1803440" cy="1466890"/>
      </dsp:txXfrm>
    </dsp:sp>
    <dsp:sp modelId="{29404B16-F268-44B5-ACB5-ECF2F05DF3E9}">
      <dsp:nvSpPr>
        <dsp:cNvPr id="0" name=""/>
        <dsp:cNvSpPr/>
      </dsp:nvSpPr>
      <dsp:spPr>
        <a:xfrm>
          <a:off x="4127301" y="1219199"/>
          <a:ext cx="196215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Extraemos la información del elemento con </a:t>
          </a:r>
          <a:r>
            <a:rPr lang="es-ES" sz="1600" b="1" kern="1200" dirty="0" err="1"/>
            <a:t>html_text</a:t>
          </a:r>
          <a:r>
            <a:rPr lang="es-ES" sz="1600" b="1" kern="1200" dirty="0"/>
            <a:t>()</a:t>
          </a:r>
        </a:p>
      </dsp:txBody>
      <dsp:txXfrm>
        <a:off x="4206656" y="1298554"/>
        <a:ext cx="1803440" cy="146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8378D-84D7-47E2-9C66-2F5D5F73E7FE}" type="datetimeFigureOut">
              <a:rPr lang="es-ES" smtClean="0"/>
              <a:t>14/02/2020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78350-F1FE-43FC-B56C-4BEDC6B3A3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5134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90000">
                <a:srgbClr val="FFFF00"/>
              </a:gs>
              <a:gs pos="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54" y="3942376"/>
            <a:ext cx="9026142" cy="278748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22" y="722994"/>
            <a:ext cx="7251207" cy="1633731"/>
          </a:xfrm>
          <a:prstGeom prst="rect">
            <a:avLst/>
          </a:prstGeom>
        </p:spPr>
      </p:pic>
      <p:sp>
        <p:nvSpPr>
          <p:cNvPr id="17" name="CuadroTexto 16"/>
          <p:cNvSpPr txBox="1"/>
          <p:nvPr userDrawn="1"/>
        </p:nvSpPr>
        <p:spPr>
          <a:xfrm>
            <a:off x="1559117" y="4585568"/>
            <a:ext cx="73624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>
                <a:latin typeface="TrashHand" panose="00000400000000000000" pitchFamily="2" charset="0"/>
              </a:rPr>
              <a:t>18 Máster Data </a:t>
            </a:r>
            <a:r>
              <a:rPr lang="es-ES" sz="4400" dirty="0" err="1">
                <a:latin typeface="TrashHand" panose="00000400000000000000" pitchFamily="2" charset="0"/>
              </a:rPr>
              <a:t>Science</a:t>
            </a:r>
            <a:r>
              <a:rPr lang="es-ES" sz="4400" dirty="0">
                <a:latin typeface="TrashHand" panose="00000400000000000000" pitchFamily="2" charset="0"/>
              </a:rPr>
              <a:t> Madrid</a:t>
            </a:r>
          </a:p>
        </p:txBody>
      </p:sp>
      <p:sp>
        <p:nvSpPr>
          <p:cNvPr id="19" name="CuadroTexto 18"/>
          <p:cNvSpPr txBox="1"/>
          <p:nvPr userDrawn="1"/>
        </p:nvSpPr>
        <p:spPr>
          <a:xfrm>
            <a:off x="6451267" y="5336118"/>
            <a:ext cx="173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Pedro Poveda</a:t>
            </a:r>
            <a:endParaRPr lang="es-ES" dirty="0"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89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31783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29409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8750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 cap="none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9933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3285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89789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  <a:prstGeom prst="rect">
            <a:avLst/>
          </a:prstGeom>
        </p:spPr>
        <p:txBody>
          <a:bodyPr vert="eaVert" anchor="t"/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9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  <a:prstGeom prst="rect">
            <a:avLst/>
          </a:prstGeom>
        </p:spPr>
        <p:txBody>
          <a:bodyPr vert="eaVert" anchor="t"/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709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1294160"/>
            <a:ext cx="6798734" cy="130386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6" y="2999586"/>
            <a:ext cx="6798736" cy="3444997"/>
          </a:xfrm>
          <a:prstGeom prst="rect">
            <a:avLst/>
          </a:prstGeom>
        </p:spPr>
        <p:txBody>
          <a:bodyPr/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052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 b="0" cap="none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956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1253003"/>
            <a:ext cx="6798734" cy="130386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9754" y="2892117"/>
            <a:ext cx="3337560" cy="3447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040" y="2892117"/>
            <a:ext cx="3337560" cy="3447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96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FFC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/>
            </a:lvl1pPr>
            <a:lvl2pPr>
              <a:buClr>
                <a:srgbClr val="FFC000"/>
              </a:buClr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rgbClr val="FFC000"/>
              </a:buClr>
              <a:defRPr/>
            </a:lvl4pPr>
            <a:lvl5pPr>
              <a:buClr>
                <a:srgbClr val="FFC000"/>
              </a:buCl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FFC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FFC000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FFC000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FFC000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/>
          <a:lstStyle/>
          <a:p>
            <a:fld id="{35E2C831-D356-4170-8C02-468989B55DBF}" type="datetimeFigureOut">
              <a:rPr lang="es-ES" smtClean="0"/>
              <a:t>14/02/2020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/>
          <a:lstStyle/>
          <a:p>
            <a:fld id="{1E48A28E-047F-456C-9E87-EBF468AA978C}" type="slidenum">
              <a:rPr lang="es-ES" smtClean="0"/>
              <a:t>‹Nº›</a:t>
            </a:fld>
            <a:endParaRPr lang="es-E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85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9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6948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9802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25507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6838236" y="140676"/>
            <a:ext cx="2136953" cy="590843"/>
          </a:xfrm>
          <a:prstGeom prst="rect">
            <a:avLst/>
          </a:prstGeom>
        </p:spPr>
      </p:pic>
      <p:sp>
        <p:nvSpPr>
          <p:cNvPr id="13" name="CuadroTexto 12"/>
          <p:cNvSpPr txBox="1"/>
          <p:nvPr userDrawn="1"/>
        </p:nvSpPr>
        <p:spPr>
          <a:xfrm>
            <a:off x="267231" y="209653"/>
            <a:ext cx="4750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latin typeface="TrashHand" panose="00000400000000000000" pitchFamily="2" charset="0"/>
              </a:rPr>
              <a:t>18 Máster Data </a:t>
            </a:r>
            <a:r>
              <a:rPr lang="es-ES" sz="2800" dirty="0" err="1">
                <a:latin typeface="TrashHand" panose="00000400000000000000" pitchFamily="2" charset="0"/>
              </a:rPr>
              <a:t>Science</a:t>
            </a:r>
            <a:r>
              <a:rPr lang="es-ES" sz="2800" dirty="0">
                <a:latin typeface="TrashHand" panose="00000400000000000000" pitchFamily="2" charset="0"/>
              </a:rPr>
              <a:t> Madrid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0" y="880584"/>
            <a:ext cx="9144000" cy="0"/>
          </a:xfrm>
          <a:prstGeom prst="line">
            <a:avLst/>
          </a:prstGeom>
          <a:ln cmpd="sng">
            <a:gradFill flip="none" rotWithShape="1">
              <a:gsLst>
                <a:gs pos="100000">
                  <a:srgbClr val="FDBB4B"/>
                </a:gs>
                <a:gs pos="0">
                  <a:srgbClr val="FFFF00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1149414"/>
            <a:ext cx="5598153" cy="57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1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fif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b.rstudio.com/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s.talend.com/resources/what-is-etl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commons.wikimedia.org/wiki/File:Star-schema.png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obility.net/en/wiki/Creative_Commons_License_BY-SA_4.0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p-api.com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datacamp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data-science-industry-infographi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pedro-poveda-buedo-3412b929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packages/httr/vignettes/quickstart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cloud.google.com/endpoints/docs/openapi/when-why-api-key?hl=es-419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tweet.info/index.html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eveloper.twitter.com/en/apps" TargetMode="External"/><Relationship Id="rId4" Type="http://schemas.openxmlformats.org/officeDocument/2006/relationships/hyperlink" Target="https://developer.twitter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madeus.com/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evelopers.amadeus.com/my-apps" TargetMode="External"/><Relationship Id="rId4" Type="http://schemas.openxmlformats.org/officeDocument/2006/relationships/hyperlink" Target="https://developers.amadeus.com/register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id.cl/blog/el-web-scraping-que-es-aplicaciones-y-consecuencias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datacamp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azon.es/dp/B07PVCVBN7/ref=gw_es_desk_h1_smp_tkl_vd20?pf_rd_p=6a3eead2-0e48-4544-b6be-86f023277cb5&amp;pf_rd_r=N8M6GCQRTVEEE9EQRKBT&amp;th=1" TargetMode="Externa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titanic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pertaferro-ediciones.com/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datacamp.com/community/blog/the-path-to-becoming-a-data-engineer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gilpress/2016/03/23/data-preparation-most-time-consuming-least-enjoyable-data-science-task-survey-says/#59f8ae766f63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blog/data-engineering-vs-data-science-infographic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06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C508863-595C-4FAC-9B79-E29740E13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80" y="5271501"/>
            <a:ext cx="2839652" cy="140244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Bases de datos relacionales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22920" y="2401133"/>
            <a:ext cx="4287915" cy="3804357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Se trata de los sistemas de información más extendidos</a:t>
            </a:r>
          </a:p>
          <a:p>
            <a:r>
              <a:rPr lang="es-ES" dirty="0"/>
              <a:t>El modelo entidad – relación consiste en una serie de estructuras lógicas que abstraen el acceso a los datos</a:t>
            </a:r>
          </a:p>
          <a:p>
            <a:r>
              <a:rPr lang="es-ES" dirty="0"/>
              <a:t>La manera de interactuar con ellas es mediante el lenguaje estándar SQL</a:t>
            </a:r>
          </a:p>
          <a:p>
            <a:r>
              <a:rPr lang="es-ES" dirty="0"/>
              <a:t>Una tabla SQL equivale a un data </a:t>
            </a:r>
            <a:r>
              <a:rPr lang="es-ES" dirty="0" err="1"/>
              <a:t>frame</a:t>
            </a:r>
            <a:r>
              <a:rPr lang="es-ES" dirty="0"/>
              <a:t> en 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78098D-063E-4723-91CC-2D92C2847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08" y="2256206"/>
            <a:ext cx="3812112" cy="193721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A4665B5-E18A-49EC-A42D-9C8AE79F9C1B}"/>
              </a:ext>
            </a:extLst>
          </p:cNvPr>
          <p:cNvSpPr/>
          <p:nvPr/>
        </p:nvSpPr>
        <p:spPr>
          <a:xfrm>
            <a:off x="630380" y="2196944"/>
            <a:ext cx="461639" cy="21071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A1A6045-1ADA-4A76-9C2E-5BE8854E53BD}"/>
              </a:ext>
            </a:extLst>
          </p:cNvPr>
          <p:cNvSpPr/>
          <p:nvPr/>
        </p:nvSpPr>
        <p:spPr>
          <a:xfrm>
            <a:off x="474507" y="2894118"/>
            <a:ext cx="3875551" cy="186431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26A85B0-11E0-4F96-BE0C-727D04A1702D}"/>
              </a:ext>
            </a:extLst>
          </p:cNvPr>
          <p:cNvSpPr/>
          <p:nvPr/>
        </p:nvSpPr>
        <p:spPr>
          <a:xfrm>
            <a:off x="257452" y="2104006"/>
            <a:ext cx="4314548" cy="229931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1E8E650-2ED7-411F-9264-B834514434B8}"/>
              </a:ext>
            </a:extLst>
          </p:cNvPr>
          <p:cNvSpPr txBox="1"/>
          <p:nvPr/>
        </p:nvSpPr>
        <p:spPr>
          <a:xfrm>
            <a:off x="177553" y="4571997"/>
            <a:ext cx="4474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rgbClr val="0070C0"/>
                </a:solidFill>
                <a:latin typeface="Lato" panose="020F0502020204030203"/>
              </a:rPr>
              <a:t>Tabla - entidad</a:t>
            </a:r>
          </a:p>
          <a:p>
            <a:r>
              <a:rPr lang="es-ES" sz="1000" dirty="0">
                <a:solidFill>
                  <a:srgbClr val="FF0000"/>
                </a:solidFill>
                <a:latin typeface="Lato" panose="020F0502020204030203"/>
              </a:rPr>
              <a:t>Columna - atributo</a:t>
            </a:r>
          </a:p>
          <a:p>
            <a:r>
              <a:rPr lang="es-ES" sz="1000" dirty="0">
                <a:solidFill>
                  <a:srgbClr val="00B050"/>
                </a:solidFill>
                <a:latin typeface="Lato" panose="020F0502020204030203"/>
              </a:rPr>
              <a:t>Fila - tupla</a:t>
            </a:r>
          </a:p>
        </p:txBody>
      </p:sp>
    </p:spTree>
    <p:extLst>
      <p:ext uri="{BB962C8B-B14F-4D97-AF65-F5344CB8AC3E}">
        <p14:creationId xmlns:p14="http://schemas.microsoft.com/office/powerpoint/2010/main" val="3601780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ACF57830-B843-4064-AC69-52BB48E90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615" y="2223000"/>
            <a:ext cx="756366" cy="75636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Conexión a BBDD con 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3984" y="2357795"/>
            <a:ext cx="4287915" cy="3804357"/>
          </a:xfrm>
        </p:spPr>
        <p:txBody>
          <a:bodyPr>
            <a:normAutofit lnSpcReduction="10000"/>
          </a:bodyPr>
          <a:lstStyle/>
          <a:p>
            <a:r>
              <a:rPr lang="es-ES" dirty="0"/>
              <a:t>R dispone de librerías basadas en estándares como ODBC, JDBC y DBI </a:t>
            </a:r>
          </a:p>
          <a:p>
            <a:r>
              <a:rPr lang="es-ES" dirty="0"/>
              <a:t>Necesitamos instalar los drivers de la base de datos y las credenciales para conectar</a:t>
            </a:r>
          </a:p>
          <a:p>
            <a:r>
              <a:rPr lang="es-ES" dirty="0"/>
              <a:t>Algunos proveedores proporcionan librerías nativas para sus </a:t>
            </a:r>
            <a:r>
              <a:rPr lang="es-ES" dirty="0" err="1"/>
              <a:t>bbdd</a:t>
            </a:r>
            <a:endParaRPr lang="es-ES" dirty="0"/>
          </a:p>
        </p:txBody>
      </p:sp>
      <p:pic>
        <p:nvPicPr>
          <p:cNvPr id="10" name="Imagen 9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B6C01D9-117D-43DD-A49B-6BE87FFB2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78" y="1937425"/>
            <a:ext cx="1987611" cy="61542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18E43FF-4FF8-4303-8791-8559891B7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924" y="2124199"/>
            <a:ext cx="947653" cy="947653"/>
          </a:xfrm>
          <a:prstGeom prst="rect">
            <a:avLst/>
          </a:prstGeom>
        </p:spPr>
      </p:pic>
      <p:pic>
        <p:nvPicPr>
          <p:cNvPr id="14" name="Imagen 13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id="{69F2DCC9-09D9-451F-A501-74963ED88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509" y="2223000"/>
            <a:ext cx="848852" cy="848852"/>
          </a:xfrm>
          <a:prstGeom prst="rect">
            <a:avLst/>
          </a:prstGeom>
        </p:spPr>
      </p:pic>
      <p:pic>
        <p:nvPicPr>
          <p:cNvPr id="16" name="Imagen 1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AB72E881-2736-4EDA-A71A-696903D271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864" y="2577024"/>
            <a:ext cx="695393" cy="61542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B425366-19B1-4462-9F3C-4EC7076C2F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971" y="3137720"/>
            <a:ext cx="848852" cy="848852"/>
          </a:xfrm>
          <a:prstGeom prst="rect">
            <a:avLst/>
          </a:prstGeom>
        </p:spPr>
      </p:pic>
      <p:pic>
        <p:nvPicPr>
          <p:cNvPr id="22" name="Imagen 2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7CEB2282-ED8F-4A0A-8EDD-1B27872158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509" y="3120203"/>
            <a:ext cx="1430256" cy="751443"/>
          </a:xfrm>
          <a:prstGeom prst="rect">
            <a:avLst/>
          </a:prstGeom>
        </p:spPr>
      </p:pic>
      <p:pic>
        <p:nvPicPr>
          <p:cNvPr id="24" name="Imagen 23" descr="Imagen que contiene baloncesto, competencia de atletismo&#10;&#10;Descripción generada automáticamente">
            <a:extLst>
              <a:ext uri="{FF2B5EF4-FFF2-40B4-BE49-F238E27FC236}">
                <a16:creationId xmlns:a16="http://schemas.microsoft.com/office/drawing/2014/main" id="{45131322-D8C4-4D18-ADE1-34F01E2DB1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80" y="2976429"/>
            <a:ext cx="727599" cy="585717"/>
          </a:xfrm>
          <a:prstGeom prst="rect">
            <a:avLst/>
          </a:prstGeom>
        </p:spPr>
      </p:pic>
      <p:pic>
        <p:nvPicPr>
          <p:cNvPr id="26" name="Gráfico 25" descr="Mesa">
            <a:extLst>
              <a:ext uri="{FF2B5EF4-FFF2-40B4-BE49-F238E27FC236}">
                <a16:creationId xmlns:a16="http://schemas.microsoft.com/office/drawing/2014/main" id="{E3DB8D0D-EB7E-47F8-8051-73CA85BC8D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66795" y="5209309"/>
            <a:ext cx="1611759" cy="1611759"/>
          </a:xfrm>
          <a:prstGeom prst="rect">
            <a:avLst/>
          </a:prstGeom>
        </p:spPr>
      </p:pic>
      <p:sp>
        <p:nvSpPr>
          <p:cNvPr id="29" name="Flecha: hacia abajo 28">
            <a:extLst>
              <a:ext uri="{FF2B5EF4-FFF2-40B4-BE49-F238E27FC236}">
                <a16:creationId xmlns:a16="http://schemas.microsoft.com/office/drawing/2014/main" id="{807447D6-2B1F-4241-B47E-55656BCAB897}"/>
              </a:ext>
            </a:extLst>
          </p:cNvPr>
          <p:cNvSpPr/>
          <p:nvPr/>
        </p:nvSpPr>
        <p:spPr>
          <a:xfrm>
            <a:off x="4949392" y="4084322"/>
            <a:ext cx="3646566" cy="12052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ODBC</a:t>
            </a:r>
          </a:p>
          <a:p>
            <a:pPr algn="ctr"/>
            <a:r>
              <a:rPr lang="es-ES" b="1" dirty="0"/>
              <a:t>JDBC</a:t>
            </a:r>
          </a:p>
          <a:p>
            <a:pPr algn="ctr"/>
            <a:r>
              <a:rPr lang="es-ES" b="1" dirty="0"/>
              <a:t>DBI</a:t>
            </a:r>
          </a:p>
        </p:txBody>
      </p:sp>
    </p:spTree>
    <p:extLst>
      <p:ext uri="{BB962C8B-B14F-4D97-AF65-F5344CB8AC3E}">
        <p14:creationId xmlns:p14="http://schemas.microsoft.com/office/powerpoint/2010/main" val="4175640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28251-E70B-49FE-B18B-DBE53C2F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1</a:t>
            </a:r>
          </a:p>
        </p:txBody>
      </p:sp>
      <p:pic>
        <p:nvPicPr>
          <p:cNvPr id="4" name="Imagen 3" descr="Imagen que contiene monitor, pantalla, negro, teléfono&#10;&#10;Descripción generada automáticamente">
            <a:extLst>
              <a:ext uri="{FF2B5EF4-FFF2-40B4-BE49-F238E27FC236}">
                <a16:creationId xmlns:a16="http://schemas.microsoft.com/office/drawing/2014/main" id="{655DBF95-DBD1-4F3D-991D-A8ADABA33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563" y="1998627"/>
            <a:ext cx="4686873" cy="264017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E00C3A7-D7D5-4068-BE13-6F0D44AB47C4}"/>
              </a:ext>
            </a:extLst>
          </p:cNvPr>
          <p:cNvSpPr txBox="1"/>
          <p:nvPr/>
        </p:nvSpPr>
        <p:spPr>
          <a:xfrm>
            <a:off x="621436" y="5207209"/>
            <a:ext cx="8043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Nos conectaremos a una base de datos </a:t>
            </a:r>
            <a:r>
              <a:rPr lang="es-ES" b="1" dirty="0"/>
              <a:t>SQL Azure</a:t>
            </a:r>
            <a:r>
              <a:rPr lang="es-ES" dirty="0"/>
              <a:t> de Microsoft en la nube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Usaremos los paquetes </a:t>
            </a:r>
            <a:r>
              <a:rPr lang="es-ES" b="1" dirty="0" err="1"/>
              <a:t>odbc</a:t>
            </a:r>
            <a:r>
              <a:rPr lang="es-ES" dirty="0"/>
              <a:t>, </a:t>
            </a:r>
            <a:r>
              <a:rPr lang="es-ES" b="1" dirty="0"/>
              <a:t>DBI</a:t>
            </a:r>
            <a:r>
              <a:rPr lang="es-ES" dirty="0"/>
              <a:t> y </a:t>
            </a:r>
            <a:r>
              <a:rPr lang="es-ES" b="1" dirty="0" err="1"/>
              <a:t>dbplyr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Seguiremos los pasos de la documentación disponible en </a:t>
            </a:r>
            <a:r>
              <a:rPr lang="es-ES" dirty="0">
                <a:hlinkClick r:id="rId3"/>
              </a:rPr>
              <a:t>https://db.rstudio.com/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844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775" y="1294160"/>
            <a:ext cx="6798734" cy="1303867"/>
          </a:xfrm>
        </p:spPr>
        <p:txBody>
          <a:bodyPr/>
          <a:lstStyle/>
          <a:p>
            <a:pPr algn="l"/>
            <a:r>
              <a:rPr lang="es-ES" dirty="0"/>
              <a:t>Procesos ETL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3984" y="2947386"/>
            <a:ext cx="8158579" cy="3214766"/>
          </a:xfrm>
        </p:spPr>
        <p:txBody>
          <a:bodyPr>
            <a:normAutofit/>
          </a:bodyPr>
          <a:lstStyle/>
          <a:p>
            <a:r>
              <a:rPr lang="es-ES" dirty="0"/>
              <a:t>Proceso estándar de integración de datos </a:t>
            </a:r>
          </a:p>
          <a:p>
            <a:r>
              <a:rPr lang="es-ES" dirty="0"/>
              <a:t>Consta de las siguientes fases:</a:t>
            </a:r>
          </a:p>
          <a:p>
            <a:pPr lvl="1"/>
            <a:r>
              <a:rPr lang="es-ES" b="1" dirty="0"/>
              <a:t>Extracción</a:t>
            </a:r>
            <a:r>
              <a:rPr lang="es-ES" dirty="0"/>
              <a:t> de los datos en crudo de la fuente</a:t>
            </a:r>
          </a:p>
          <a:p>
            <a:pPr lvl="1"/>
            <a:r>
              <a:rPr lang="es-ES" b="1" dirty="0"/>
              <a:t>Transformación</a:t>
            </a:r>
            <a:r>
              <a:rPr lang="es-ES" dirty="0"/>
              <a:t> siguiendo las reglas de negocio</a:t>
            </a:r>
          </a:p>
          <a:p>
            <a:pPr lvl="1"/>
            <a:r>
              <a:rPr lang="es-ES" b="1" dirty="0"/>
              <a:t>Carga</a:t>
            </a:r>
            <a:r>
              <a:rPr lang="es-ES" dirty="0"/>
              <a:t> en el sistema destino (generalmente, un data </a:t>
            </a:r>
            <a:r>
              <a:rPr lang="es-ES" dirty="0" err="1"/>
              <a:t>warehouse</a:t>
            </a:r>
            <a:r>
              <a:rPr lang="es-ES" dirty="0"/>
              <a:t>)</a:t>
            </a:r>
          </a:p>
          <a:p>
            <a:r>
              <a:rPr lang="es-ES" dirty="0"/>
              <a:t>Existen herramientas especializadas en el mercado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5791F7-0432-4256-AFE2-5251DD948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141" y="1096406"/>
            <a:ext cx="4351008" cy="1501621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4007E32C-DC1C-4C36-B19C-9A9DC976265C}"/>
              </a:ext>
            </a:extLst>
          </p:cNvPr>
          <p:cNvSpPr txBox="1"/>
          <p:nvPr/>
        </p:nvSpPr>
        <p:spPr>
          <a:xfrm>
            <a:off x="2396972" y="6249880"/>
            <a:ext cx="6498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hlinkClick r:id="rId3"/>
              </a:rPr>
              <a:t>https://es.talend.com/resources/what-is-etl/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2110043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19A56-FC89-4964-9AFC-AAA4B2DD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Características del data </a:t>
            </a:r>
            <a:r>
              <a:rPr lang="es-ES" dirty="0" err="1"/>
              <a:t>warehouse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EE0E6C9-16BF-4D20-AA0C-E341CCE83C77}"/>
              </a:ext>
            </a:extLst>
          </p:cNvPr>
          <p:cNvSpPr txBox="1"/>
          <p:nvPr/>
        </p:nvSpPr>
        <p:spPr>
          <a:xfrm>
            <a:off x="2396972" y="6249880"/>
            <a:ext cx="6498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hlinkClick r:id="rId2"/>
              </a:rPr>
              <a:t>https://commons.wikimedia.org/wiki/File:Star-schema.png</a:t>
            </a:r>
            <a:endParaRPr lang="es-ES" sz="800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E020CD7C-F929-4C16-989F-65C8D6E3A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606465"/>
              </p:ext>
            </p:extLst>
          </p:nvPr>
        </p:nvGraphicFramePr>
        <p:xfrm>
          <a:off x="204181" y="2427599"/>
          <a:ext cx="5282216" cy="3259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108">
                  <a:extLst>
                    <a:ext uri="{9D8B030D-6E8A-4147-A177-3AD203B41FA5}">
                      <a16:colId xmlns:a16="http://schemas.microsoft.com/office/drawing/2014/main" val="1794825370"/>
                    </a:ext>
                  </a:extLst>
                </a:gridCol>
                <a:gridCol w="2641108">
                  <a:extLst>
                    <a:ext uri="{9D8B030D-6E8A-4147-A177-3AD203B41FA5}">
                      <a16:colId xmlns:a16="http://schemas.microsoft.com/office/drawing/2014/main" val="3304386554"/>
                    </a:ext>
                  </a:extLst>
                </a:gridCol>
              </a:tblGrid>
              <a:tr h="445648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BBDD Operacional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Data </a:t>
                      </a:r>
                      <a:r>
                        <a:rPr lang="es-ES" dirty="0" err="1"/>
                        <a:t>warehouse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310311"/>
                  </a:ext>
                </a:extLst>
              </a:tr>
              <a:tr h="562913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Detalle de cada transacción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Información agregada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352801"/>
                  </a:ext>
                </a:extLst>
              </a:tr>
              <a:tr h="445648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Datos recientes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Volúmenes históricos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140246"/>
                  </a:ext>
                </a:extLst>
              </a:tr>
              <a:tr h="445648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Enfoque en la operación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Enfoque en el análisis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15241"/>
                  </a:ext>
                </a:extLst>
              </a:tr>
              <a:tr h="445648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Modelo relacional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Modelo en estrella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402321"/>
                  </a:ext>
                </a:extLst>
              </a:tr>
              <a:tr h="83405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Optimizado para inserciones, borrados y actualizaciones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Optimizado para consultas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50018"/>
                  </a:ext>
                </a:extLst>
              </a:tr>
            </a:tbl>
          </a:graphicData>
        </a:graphic>
      </p:graphicFrame>
      <p:pic>
        <p:nvPicPr>
          <p:cNvPr id="9" name="Imagen 8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A4228D7-443F-429E-972A-361C42127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175" y="2991364"/>
            <a:ext cx="3399535" cy="21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54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28251-E70B-49FE-B18B-DBE53C2F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>
                <a:latin typeface="Lato"/>
              </a:rPr>
              <a:t>Ejercicio 2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5DBF95-DBD1-4F3D-991D-A8ADABA33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8563" y="2000529"/>
            <a:ext cx="4686873" cy="263636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E00C3A7-D7D5-4068-BE13-6F0D44AB47C4}"/>
              </a:ext>
            </a:extLst>
          </p:cNvPr>
          <p:cNvSpPr txBox="1"/>
          <p:nvPr/>
        </p:nvSpPr>
        <p:spPr>
          <a:xfrm>
            <a:off x="621436" y="5207209"/>
            <a:ext cx="804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Nos conectaremos a la base de datos del ejercicio anterior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Implementaremos un proceso ETL que escriba el resultado en un DWH</a:t>
            </a:r>
          </a:p>
        </p:txBody>
      </p:sp>
    </p:spTree>
    <p:extLst>
      <p:ext uri="{BB962C8B-B14F-4D97-AF65-F5344CB8AC3E}">
        <p14:creationId xmlns:p14="http://schemas.microsoft.com/office/powerpoint/2010/main" val="3354737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E05E3-FC9E-4060-AAA7-1FCD2543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u="sng" dirty="0" err="1"/>
              <a:t>A</a:t>
            </a:r>
            <a:r>
              <a:rPr lang="es-ES" dirty="0" err="1"/>
              <a:t>pplication</a:t>
            </a:r>
            <a:r>
              <a:rPr lang="es-ES" dirty="0"/>
              <a:t> </a:t>
            </a:r>
            <a:r>
              <a:rPr lang="es-ES" b="1" u="sng" dirty="0" err="1"/>
              <a:t>P</a:t>
            </a:r>
            <a:r>
              <a:rPr lang="es-ES" dirty="0" err="1"/>
              <a:t>rogramming</a:t>
            </a:r>
            <a:r>
              <a:rPr lang="es-ES" dirty="0"/>
              <a:t> </a:t>
            </a:r>
            <a:r>
              <a:rPr lang="es-ES" b="1" u="sng" dirty="0"/>
              <a:t>I</a:t>
            </a:r>
            <a:r>
              <a:rPr lang="es-ES" dirty="0"/>
              <a:t>nterfaces</a:t>
            </a:r>
          </a:p>
        </p:txBody>
      </p:sp>
      <p:pic>
        <p:nvPicPr>
          <p:cNvPr id="7" name="Marcador de posición de imagen 6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9F298BEC-FCD9-487A-BDF0-11E65C78FCB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3" b="18613"/>
          <a:stretch>
            <a:fillRect/>
          </a:stretch>
        </p:blipFill>
        <p:spPr/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082B85-86EC-438E-B12F-EE87554BE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Abstrayendo el acceso a las fuentes de datos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7563615-3B97-44E0-8719-FED3806C2801}"/>
              </a:ext>
            </a:extLst>
          </p:cNvPr>
          <p:cNvSpPr txBox="1"/>
          <p:nvPr/>
        </p:nvSpPr>
        <p:spPr>
          <a:xfrm>
            <a:off x="2396972" y="6249880"/>
            <a:ext cx="6498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dirty="0"/>
              <a:t>Figure:</a:t>
            </a:r>
            <a:r>
              <a:rPr lang="en-US" sz="800" dirty="0"/>
              <a:t> REST API - Author: </a:t>
            </a:r>
            <a:r>
              <a:rPr lang="en-US" sz="800" dirty="0" err="1"/>
              <a:t>Seobility</a:t>
            </a:r>
            <a:r>
              <a:rPr lang="en-US" sz="800" dirty="0"/>
              <a:t> - License: </a:t>
            </a:r>
            <a:r>
              <a:rPr lang="en-US" sz="800" dirty="0">
                <a:hlinkClick r:id="rId3" tooltip="Creative Commons License BY-SA 4.0"/>
              </a:rPr>
              <a:t>CC BY-SA 4.0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3108767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Funcionamiento de </a:t>
            </a:r>
            <a:r>
              <a:rPr lang="es-ES" dirty="0" err="1"/>
              <a:t>APIs</a:t>
            </a:r>
            <a:r>
              <a:rPr lang="es-ES" dirty="0"/>
              <a:t>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03829" y="2401133"/>
            <a:ext cx="5007007" cy="3804357"/>
          </a:xfrm>
        </p:spPr>
        <p:txBody>
          <a:bodyPr>
            <a:normAutofit/>
          </a:bodyPr>
          <a:lstStyle/>
          <a:p>
            <a:r>
              <a:rPr lang="es-ES" dirty="0"/>
              <a:t>El cliente realiza una llamada mediante protocolo HTTP</a:t>
            </a:r>
          </a:p>
          <a:p>
            <a:r>
              <a:rPr lang="es-ES" dirty="0"/>
              <a:t>EL servidor devuelve el dato en formato XML o JSON</a:t>
            </a:r>
          </a:p>
          <a:p>
            <a:r>
              <a:rPr lang="es-ES" dirty="0"/>
              <a:t>Los métodos más habituales son:</a:t>
            </a:r>
          </a:p>
          <a:p>
            <a:pPr lvl="1"/>
            <a:r>
              <a:rPr lang="es-ES" dirty="0"/>
              <a:t>GET: para solicitar información</a:t>
            </a:r>
          </a:p>
          <a:p>
            <a:pPr lvl="1"/>
            <a:r>
              <a:rPr lang="es-ES" dirty="0"/>
              <a:t>POST: para enviar datos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492E641-092F-4165-BEDE-7CB969CE1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459" y="2248252"/>
            <a:ext cx="2908557" cy="421471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5F9DE04-32F0-443A-9035-3731315C94E8}"/>
              </a:ext>
            </a:extLst>
          </p:cNvPr>
          <p:cNvSpPr txBox="1"/>
          <p:nvPr/>
        </p:nvSpPr>
        <p:spPr>
          <a:xfrm>
            <a:off x="2396972" y="6249880"/>
            <a:ext cx="6498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hlinkClick r:id="rId3"/>
              </a:rPr>
              <a:t>https://ip-api.com/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1143900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JSON</a:t>
            </a:r>
            <a:endParaRPr lang="es-ES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88273" y="2401133"/>
            <a:ext cx="4403323" cy="3804357"/>
          </a:xfrm>
        </p:spPr>
        <p:txBody>
          <a:bodyPr anchor="t">
            <a:normAutofit fontScale="92500" lnSpcReduction="10000"/>
          </a:bodyPr>
          <a:lstStyle/>
          <a:p>
            <a:r>
              <a:rPr lang="es-ES" dirty="0"/>
              <a:t>Acrónimo de JavaScript </a:t>
            </a:r>
            <a:r>
              <a:rPr lang="es-ES" dirty="0" err="1"/>
              <a:t>Object</a:t>
            </a:r>
            <a:r>
              <a:rPr lang="es-ES" dirty="0"/>
              <a:t> </a:t>
            </a:r>
            <a:r>
              <a:rPr lang="es-ES" dirty="0" err="1"/>
              <a:t>Notation</a:t>
            </a:r>
            <a:endParaRPr lang="es-ES" dirty="0"/>
          </a:p>
          <a:p>
            <a:r>
              <a:rPr lang="es-ES" dirty="0">
                <a:latin typeface="Lato"/>
              </a:rPr>
              <a:t>Fichero de texto que contiene información estructurada en: </a:t>
            </a:r>
          </a:p>
          <a:p>
            <a:pPr lvl="1"/>
            <a:r>
              <a:rPr lang="es-ES" dirty="0">
                <a:latin typeface="Lato"/>
              </a:rPr>
              <a:t>Objetos delimitados por {} </a:t>
            </a:r>
            <a:endParaRPr lang="es-ES" dirty="0"/>
          </a:p>
          <a:p>
            <a:pPr lvl="1"/>
            <a:r>
              <a:rPr lang="es-ES" dirty="0" err="1">
                <a:latin typeface="Lato"/>
              </a:rPr>
              <a:t>Arrays</a:t>
            </a:r>
            <a:r>
              <a:rPr lang="es-ES" dirty="0">
                <a:latin typeface="Lato"/>
              </a:rPr>
              <a:t> delimitados por []</a:t>
            </a:r>
            <a:endParaRPr lang="es-ES" dirty="0"/>
          </a:p>
          <a:p>
            <a:r>
              <a:rPr lang="es-ES" dirty="0"/>
              <a:t>La información se representa en formato clave : valor</a:t>
            </a:r>
          </a:p>
          <a:p>
            <a:r>
              <a:rPr lang="es-ES" dirty="0">
                <a:latin typeface="Lato"/>
              </a:rPr>
              <a:t>R trata JSON como listas anidadas</a:t>
            </a:r>
            <a:endParaRPr lang="es-ES" dirty="0"/>
          </a:p>
          <a:p>
            <a:endParaRPr lang="es-ES" dirty="0"/>
          </a:p>
        </p:txBody>
      </p:sp>
      <p:pic>
        <p:nvPicPr>
          <p:cNvPr id="4" name="Imagen 4" descr="Imagen que contiene pájaro, ave&#10;&#10;Descripción generada con confianza muy alta">
            <a:extLst>
              <a:ext uri="{FF2B5EF4-FFF2-40B4-BE49-F238E27FC236}">
                <a16:creationId xmlns:a16="http://schemas.microsoft.com/office/drawing/2014/main" id="{F2775296-BDF9-4FF4-8419-869F44320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320" y="2907581"/>
            <a:ext cx="3331028" cy="239490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D526081-7B6D-41B8-9E20-1698028456E5}"/>
              </a:ext>
            </a:extLst>
          </p:cNvPr>
          <p:cNvSpPr txBox="1"/>
          <p:nvPr/>
        </p:nvSpPr>
        <p:spPr>
          <a:xfrm>
            <a:off x="2396972" y="6249880"/>
            <a:ext cx="6498454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s-ES" sz="800" dirty="0"/>
              <a:t>Imagen: </a:t>
            </a:r>
            <a:r>
              <a:rPr lang="es-ES" sz="800" dirty="0">
                <a:ea typeface="+mn-lt"/>
                <a:cs typeface="+mn-lt"/>
                <a:hlinkClick r:id="rId3"/>
              </a:rPr>
              <a:t>https://www.datacamp.com/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2310510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dirty="0">
                <a:latin typeface="Lato"/>
              </a:rPr>
              <a:t>XML</a:t>
            </a:r>
            <a:endParaRPr lang="es-ES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88273" y="2401133"/>
            <a:ext cx="4403323" cy="3804357"/>
          </a:xfrm>
        </p:spPr>
        <p:txBody>
          <a:bodyPr anchor="t">
            <a:normAutofit fontScale="92500"/>
          </a:bodyPr>
          <a:lstStyle/>
          <a:p>
            <a:r>
              <a:rPr lang="es-ES" dirty="0">
                <a:latin typeface="Lato"/>
              </a:rPr>
              <a:t>Acrónimo de </a:t>
            </a:r>
            <a:r>
              <a:rPr lang="es-ES" dirty="0" err="1">
                <a:latin typeface="Lato"/>
              </a:rPr>
              <a:t>Extensive</a:t>
            </a:r>
            <a:r>
              <a:rPr lang="es-ES" dirty="0">
                <a:latin typeface="Lato"/>
              </a:rPr>
              <a:t> </a:t>
            </a:r>
            <a:r>
              <a:rPr lang="es-ES" dirty="0" err="1">
                <a:latin typeface="Lato"/>
              </a:rPr>
              <a:t>Markup</a:t>
            </a:r>
            <a:r>
              <a:rPr lang="es-ES" dirty="0">
                <a:latin typeface="Lato"/>
              </a:rPr>
              <a:t> </a:t>
            </a:r>
            <a:r>
              <a:rPr lang="es-ES" dirty="0" err="1">
                <a:latin typeface="Lato"/>
              </a:rPr>
              <a:t>Languaje</a:t>
            </a:r>
            <a:endParaRPr lang="es-ES" dirty="0" err="1"/>
          </a:p>
          <a:p>
            <a:r>
              <a:rPr lang="es-ES" dirty="0">
                <a:latin typeface="Lato"/>
              </a:rPr>
              <a:t>Fichero de texto que contiene información estructurada en: </a:t>
            </a:r>
          </a:p>
          <a:p>
            <a:pPr lvl="1"/>
            <a:r>
              <a:rPr lang="es-ES" dirty="0">
                <a:latin typeface="Lato"/>
              </a:rPr>
              <a:t>Tags &lt;</a:t>
            </a:r>
            <a:r>
              <a:rPr lang="es-ES" dirty="0" err="1">
                <a:latin typeface="Lato"/>
              </a:rPr>
              <a:t>tagname</a:t>
            </a:r>
            <a:r>
              <a:rPr lang="es-ES" dirty="0">
                <a:latin typeface="Lato"/>
              </a:rPr>
              <a:t>&gt; &lt;/</a:t>
            </a:r>
            <a:r>
              <a:rPr lang="es-ES" dirty="0" err="1">
                <a:latin typeface="Lato"/>
              </a:rPr>
              <a:t>tagname</a:t>
            </a:r>
            <a:r>
              <a:rPr lang="es-ES" dirty="0">
                <a:latin typeface="Lato"/>
              </a:rPr>
              <a:t>&gt; </a:t>
            </a:r>
            <a:endParaRPr lang="es-ES" dirty="0"/>
          </a:p>
          <a:p>
            <a:pPr lvl="1"/>
            <a:r>
              <a:rPr lang="es-ES" dirty="0">
                <a:latin typeface="Lato"/>
              </a:rPr>
              <a:t>Texto y atributos de los tags</a:t>
            </a:r>
            <a:endParaRPr lang="es-ES" dirty="0"/>
          </a:p>
          <a:p>
            <a:r>
              <a:rPr lang="es-ES" dirty="0">
                <a:latin typeface="Lato"/>
              </a:rPr>
              <a:t>Los tags definen elementos, que pueden estar anidados de modo jerárquico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D526081-7B6D-41B8-9E20-1698028456E5}"/>
              </a:ext>
            </a:extLst>
          </p:cNvPr>
          <p:cNvSpPr txBox="1"/>
          <p:nvPr/>
        </p:nvSpPr>
        <p:spPr>
          <a:xfrm>
            <a:off x="2396972" y="6249880"/>
            <a:ext cx="6498454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s-ES" sz="800" dirty="0"/>
              <a:t>Imagen: </a:t>
            </a:r>
            <a:r>
              <a:rPr lang="es-ES" sz="800" dirty="0">
                <a:ea typeface="+mn-lt"/>
                <a:cs typeface="+mn-lt"/>
                <a:hlinkClick r:id="rId2"/>
              </a:rPr>
              <a:t>https://www.datacamp.com/</a:t>
            </a:r>
            <a:endParaRPr lang="es-ES" sz="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A3F55C-7656-453C-97B5-7BCD3E537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042" y="2521258"/>
            <a:ext cx="3788384" cy="32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08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9BBDD7-8399-4DF2-B4B5-7E2AC838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Engineering</a:t>
            </a:r>
            <a:r>
              <a:rPr lang="es-ES" dirty="0"/>
              <a:t> con R</a:t>
            </a:r>
          </a:p>
        </p:txBody>
      </p:sp>
      <p:pic>
        <p:nvPicPr>
          <p:cNvPr id="5" name="Marcador de contenido 4" descr="Imagen que contiene reloj&#10;&#10;Descripción generada automáticamente">
            <a:extLst>
              <a:ext uri="{FF2B5EF4-FFF2-40B4-BE49-F238E27FC236}">
                <a16:creationId xmlns:a16="http://schemas.microsoft.com/office/drawing/2014/main" id="{72435448-3D2A-472B-AEA2-45A06F7BF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8" y="3319459"/>
            <a:ext cx="6799262" cy="2806706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79F7FF7-0FA0-4DF3-ACC2-1FB51123E209}"/>
              </a:ext>
            </a:extLst>
          </p:cNvPr>
          <p:cNvSpPr txBox="1"/>
          <p:nvPr/>
        </p:nvSpPr>
        <p:spPr>
          <a:xfrm>
            <a:off x="3107184" y="6249880"/>
            <a:ext cx="57882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hlinkClick r:id="rId3"/>
              </a:rPr>
              <a:t>https://www.datacamp.com/community/tutorials/data-science-industry-infographic</a:t>
            </a:r>
            <a:endParaRPr lang="es-ES" sz="800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D5CBE867-CACF-48C8-93D4-633C0B8F6CC6}"/>
              </a:ext>
            </a:extLst>
          </p:cNvPr>
          <p:cNvSpPr txBox="1">
            <a:spLocks/>
          </p:cNvSpPr>
          <p:nvPr/>
        </p:nvSpPr>
        <p:spPr>
          <a:xfrm>
            <a:off x="1168400" y="2166172"/>
            <a:ext cx="6798734" cy="941011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7000" dirty="0"/>
              <a:t>Pedro Poveda</a:t>
            </a:r>
          </a:p>
          <a:p>
            <a:pPr marL="0" indent="0" algn="ctr">
              <a:buNone/>
            </a:pPr>
            <a:r>
              <a:rPr lang="es-ES" sz="5500" dirty="0"/>
              <a:t>14/02/2020</a:t>
            </a:r>
          </a:p>
          <a:p>
            <a:pPr marL="0" indent="0" algn="ctr">
              <a:buNone/>
            </a:pPr>
            <a:r>
              <a:rPr lang="es-ES" sz="4300" dirty="0">
                <a:hlinkClick r:id="rId4"/>
              </a:rPr>
              <a:t>https://www.linkedin.com/in/pedro-poveda-buedo-3412b929/</a:t>
            </a:r>
            <a:endParaRPr lang="es-ES" sz="4300" dirty="0"/>
          </a:p>
        </p:txBody>
      </p:sp>
    </p:spTree>
    <p:extLst>
      <p:ext uri="{BB962C8B-B14F-4D97-AF65-F5344CB8AC3E}">
        <p14:creationId xmlns:p14="http://schemas.microsoft.com/office/powerpoint/2010/main" val="401806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APIs</a:t>
            </a:r>
            <a:r>
              <a:rPr lang="es-ES" dirty="0"/>
              <a:t> web con R: </a:t>
            </a:r>
            <a:r>
              <a:rPr lang="es-ES" i="1" dirty="0" err="1"/>
              <a:t>httr</a:t>
            </a:r>
            <a:endParaRPr lang="es-ES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4501" y="2401133"/>
            <a:ext cx="8060925" cy="3804357"/>
          </a:xfrm>
        </p:spPr>
        <p:txBody>
          <a:bodyPr>
            <a:normAutofit/>
          </a:bodyPr>
          <a:lstStyle/>
          <a:p>
            <a:r>
              <a:rPr lang="es-ES" dirty="0"/>
              <a:t>En R podemos comunicarnos con </a:t>
            </a:r>
            <a:r>
              <a:rPr lang="es-ES" dirty="0" err="1"/>
              <a:t>APIs</a:t>
            </a:r>
            <a:r>
              <a:rPr lang="es-ES" dirty="0"/>
              <a:t> mediante el paquete </a:t>
            </a:r>
            <a:r>
              <a:rPr lang="es-ES" b="1" dirty="0" err="1"/>
              <a:t>httr</a:t>
            </a:r>
            <a:endParaRPr lang="es-ES" b="1" dirty="0"/>
          </a:p>
          <a:p>
            <a:r>
              <a:rPr lang="es-ES" dirty="0"/>
              <a:t>Se trata de un </a:t>
            </a:r>
            <a:r>
              <a:rPr lang="es-ES" dirty="0" err="1"/>
              <a:t>wrapper</a:t>
            </a:r>
            <a:r>
              <a:rPr lang="es-ES" dirty="0"/>
              <a:t> de las librerías </a:t>
            </a:r>
            <a:r>
              <a:rPr lang="es-ES" b="1" dirty="0" err="1"/>
              <a:t>cURL</a:t>
            </a:r>
            <a:r>
              <a:rPr lang="es-ES" dirty="0"/>
              <a:t>, simplificando mucho su uso</a:t>
            </a:r>
          </a:p>
          <a:p>
            <a:r>
              <a:rPr lang="es-ES" dirty="0"/>
              <a:t>Permite gestionar tanto la adquisición de información como la autenticación, como veremos a continuación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5F9DE04-32F0-443A-9035-3731315C94E8}"/>
              </a:ext>
            </a:extLst>
          </p:cNvPr>
          <p:cNvSpPr txBox="1"/>
          <p:nvPr/>
        </p:nvSpPr>
        <p:spPr>
          <a:xfrm>
            <a:off x="2396972" y="6249880"/>
            <a:ext cx="6498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hlinkClick r:id="rId2"/>
              </a:rPr>
              <a:t>https://cran.r-project.org/web/packages/httr/vignettes/quickstart.html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22253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28251-E70B-49FE-B18B-DBE53C2F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>
                <a:latin typeface="Lato"/>
              </a:rPr>
              <a:t>Ejercicio 3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5DBF95-DBD1-4F3D-991D-A8ADABA33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8563" y="2000529"/>
            <a:ext cx="4686873" cy="263636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E00C3A7-D7D5-4068-BE13-6F0D44AB47C4}"/>
              </a:ext>
            </a:extLst>
          </p:cNvPr>
          <p:cNvSpPr txBox="1"/>
          <p:nvPr/>
        </p:nvSpPr>
        <p:spPr>
          <a:xfrm>
            <a:off x="621436" y="5207209"/>
            <a:ext cx="804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Usando </a:t>
            </a:r>
            <a:r>
              <a:rPr lang="es-ES" b="1" dirty="0" err="1"/>
              <a:t>ip</a:t>
            </a:r>
            <a:r>
              <a:rPr lang="es-ES" b="1" dirty="0"/>
              <a:t>-api</a:t>
            </a:r>
            <a:r>
              <a:rPr lang="es-ES" dirty="0"/>
              <a:t> y </a:t>
            </a:r>
            <a:r>
              <a:rPr lang="es-ES" b="1" dirty="0" err="1"/>
              <a:t>httr</a:t>
            </a:r>
            <a:r>
              <a:rPr lang="es-ES" dirty="0"/>
              <a:t>, obtendremos la ciudad de nuestra IP actual</a:t>
            </a:r>
          </a:p>
        </p:txBody>
      </p:sp>
    </p:spTree>
    <p:extLst>
      <p:ext uri="{BB962C8B-B14F-4D97-AF65-F5344CB8AC3E}">
        <p14:creationId xmlns:p14="http://schemas.microsoft.com/office/powerpoint/2010/main" val="3344039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Autenticación en </a:t>
            </a:r>
            <a:r>
              <a:rPr lang="es-ES" dirty="0" err="1"/>
              <a:t>APIs</a:t>
            </a:r>
            <a:endParaRPr lang="es-ES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88273" y="2401133"/>
            <a:ext cx="4243525" cy="3804357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Muchas </a:t>
            </a:r>
            <a:r>
              <a:rPr lang="es-ES" dirty="0" err="1"/>
              <a:t>APIs</a:t>
            </a:r>
            <a:r>
              <a:rPr lang="es-ES" dirty="0"/>
              <a:t> requieren autenticación previa, incluso aplicando tarifas según su uso</a:t>
            </a:r>
          </a:p>
          <a:p>
            <a:r>
              <a:rPr lang="es-ES" dirty="0"/>
              <a:t>Una vez autorizado el uso, disponemos de API </a:t>
            </a:r>
            <a:r>
              <a:rPr lang="es-ES" dirty="0" err="1"/>
              <a:t>keys</a:t>
            </a:r>
            <a:r>
              <a:rPr lang="es-ES" dirty="0"/>
              <a:t> y token para autenticar, mediante llamada POST, previo a la adquisición del dato</a:t>
            </a:r>
          </a:p>
          <a:p>
            <a:r>
              <a:rPr lang="es-ES" b="1" dirty="0" err="1"/>
              <a:t>httr</a:t>
            </a:r>
            <a:r>
              <a:rPr lang="es-ES" dirty="0"/>
              <a:t> nos proporciona métodos para la autenticación, si bien ciertos servicios (Twitter) proporcionan sus propias librerías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5F9DE04-32F0-443A-9035-3731315C94E8}"/>
              </a:ext>
            </a:extLst>
          </p:cNvPr>
          <p:cNvSpPr txBox="1"/>
          <p:nvPr/>
        </p:nvSpPr>
        <p:spPr>
          <a:xfrm>
            <a:off x="2396972" y="6249880"/>
            <a:ext cx="6498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hlinkClick r:id="rId2"/>
              </a:rPr>
              <a:t>https://cloud.google.com/endpoints/docs/openapi/when-why-api-key?hl=es-419</a:t>
            </a:r>
            <a:endParaRPr lang="es-ES" sz="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B6561D3-16CC-40B9-B585-9F9565FEE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98" y="3104056"/>
            <a:ext cx="4244013" cy="199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40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28251-E70B-49FE-B18B-DBE53C2F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>
                <a:latin typeface="Lato"/>
              </a:rPr>
              <a:t>Ejercicio 4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5DBF95-DBD1-4F3D-991D-A8ADABA33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8563" y="2046299"/>
            <a:ext cx="4686873" cy="25448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E00C3A7-D7D5-4068-BE13-6F0D44AB47C4}"/>
              </a:ext>
            </a:extLst>
          </p:cNvPr>
          <p:cNvSpPr txBox="1"/>
          <p:nvPr/>
        </p:nvSpPr>
        <p:spPr>
          <a:xfrm>
            <a:off x="537098" y="4844923"/>
            <a:ext cx="80698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Usaremos la API de </a:t>
            </a:r>
            <a:r>
              <a:rPr lang="es-ES" b="1" dirty="0"/>
              <a:t>Twitter</a:t>
            </a:r>
            <a:r>
              <a:rPr lang="es-ES" dirty="0"/>
              <a:t> para explorar tweets de </a:t>
            </a:r>
            <a:r>
              <a:rPr lang="es-ES" dirty="0" err="1"/>
              <a:t>trending</a:t>
            </a:r>
            <a:r>
              <a:rPr lang="es-ES" dirty="0"/>
              <a:t> </a:t>
            </a:r>
            <a:r>
              <a:rPr lang="es-ES" dirty="0" err="1"/>
              <a:t>topics</a:t>
            </a:r>
            <a:r>
              <a:rPr lang="es-ES" dirty="0"/>
              <a:t> del momento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Usaremos el paquete </a:t>
            </a:r>
            <a:r>
              <a:rPr lang="es-ES" b="1" dirty="0" err="1"/>
              <a:t>rtweet</a:t>
            </a:r>
            <a:r>
              <a:rPr lang="es-ES" dirty="0"/>
              <a:t> </a:t>
            </a:r>
            <a:r>
              <a:rPr lang="es-ES" dirty="0">
                <a:hlinkClick r:id="rId3"/>
              </a:rPr>
              <a:t>https://rtweet.info/index.html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Prerrequisitos: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Registrarnos de manera gratuita en </a:t>
            </a:r>
            <a:r>
              <a:rPr lang="es-ES" dirty="0">
                <a:hlinkClick r:id="rId4"/>
              </a:rPr>
              <a:t>https://developer.twitter.com</a:t>
            </a:r>
            <a:r>
              <a:rPr lang="es-ES" dirty="0"/>
              <a:t> (si ya tenemos cuenta de Twitter, podemos usar esa)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Crear una app gratuita de estudiante en </a:t>
            </a:r>
            <a:r>
              <a:rPr lang="es-ES" dirty="0">
                <a:hlinkClick r:id="rId5"/>
              </a:rPr>
              <a:t>https://developer.twitter.com/en/apps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1889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28251-E70B-49FE-B18B-DBE53C2F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>
                <a:latin typeface="Lato"/>
              </a:rPr>
              <a:t>Ejercicio 5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5DBF95-DBD1-4F3D-991D-A8ADABA33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8563" y="2046299"/>
            <a:ext cx="4686873" cy="25448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E00C3A7-D7D5-4068-BE13-6F0D44AB47C4}"/>
              </a:ext>
            </a:extLst>
          </p:cNvPr>
          <p:cNvSpPr txBox="1"/>
          <p:nvPr/>
        </p:nvSpPr>
        <p:spPr>
          <a:xfrm>
            <a:off x="537099" y="4844923"/>
            <a:ext cx="82429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Usaremos la API de </a:t>
            </a:r>
            <a:r>
              <a:rPr lang="es-ES" b="1" dirty="0"/>
              <a:t>Amadeus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Developers</a:t>
            </a:r>
            <a:r>
              <a:rPr lang="es-ES" b="1" dirty="0"/>
              <a:t> </a:t>
            </a:r>
            <a:r>
              <a:rPr lang="es-ES" dirty="0">
                <a:hlinkClick r:id="rId3"/>
              </a:rPr>
              <a:t>https://developers.amadeus.com/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Usaremos el paquete </a:t>
            </a:r>
            <a:r>
              <a:rPr lang="es-ES" b="1" dirty="0" err="1"/>
              <a:t>httr</a:t>
            </a:r>
            <a:r>
              <a:rPr lang="es-ES" dirty="0"/>
              <a:t> para autenticarnos y para extraer datos de vuelos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Prerrequisitos: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Registrarnos de manera gratuita en </a:t>
            </a:r>
            <a:r>
              <a:rPr lang="es-ES" dirty="0">
                <a:hlinkClick r:id="rId4"/>
              </a:rPr>
              <a:t>https://developers.amadeus.com/register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Crear una app gratuita (self-service) en </a:t>
            </a:r>
            <a:r>
              <a:rPr lang="es-ES" dirty="0">
                <a:hlinkClick r:id="rId5"/>
              </a:rPr>
              <a:t>https://developers.amadeus.com/my-apps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3347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E05E3-FC9E-4060-AAA7-1FCD2543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Lato"/>
              </a:rPr>
              <a:t>Web </a:t>
            </a:r>
            <a:r>
              <a:rPr lang="es-ES">
                <a:latin typeface="Lato"/>
              </a:rPr>
              <a:t>Scraping</a:t>
            </a:r>
            <a:endParaRPr lang="es-ES" dirty="0"/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9F298BEC-FCD9-487A-BDF0-11E65C78FCB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2308" y="1032933"/>
            <a:ext cx="6739385" cy="3361269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082B85-86EC-438E-B12F-EE87554BE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La web como fuente de datos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7563615-3B97-44E0-8719-FED3806C2801}"/>
              </a:ext>
            </a:extLst>
          </p:cNvPr>
          <p:cNvSpPr txBox="1"/>
          <p:nvPr/>
        </p:nvSpPr>
        <p:spPr>
          <a:xfrm>
            <a:off x="2396972" y="6249880"/>
            <a:ext cx="6498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hlinkClick r:id="rId3"/>
              </a:rPr>
              <a:t>https://www.grid.cl/blog/el-web-scraping-que-es-aplicaciones-y-consecuencias/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3274694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Cosechando contenido web</a:t>
            </a:r>
            <a:endParaRPr lang="es-ES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88273" y="2401133"/>
            <a:ext cx="5051393" cy="3804357"/>
          </a:xfrm>
        </p:spPr>
        <p:txBody>
          <a:bodyPr anchor="t">
            <a:normAutofit fontScale="92500" lnSpcReduction="20000"/>
          </a:bodyPr>
          <a:lstStyle/>
          <a:p>
            <a:r>
              <a:rPr lang="es-ES" dirty="0">
                <a:latin typeface="Lato"/>
              </a:rPr>
              <a:t>El web </a:t>
            </a:r>
            <a:r>
              <a:rPr lang="es-ES" dirty="0" err="1">
                <a:latin typeface="Lato"/>
              </a:rPr>
              <a:t>scraping</a:t>
            </a:r>
            <a:r>
              <a:rPr lang="es-ES" dirty="0">
                <a:latin typeface="Lato"/>
              </a:rPr>
              <a:t> es la técnica más artesanal para obtención de información web</a:t>
            </a:r>
          </a:p>
          <a:p>
            <a:r>
              <a:rPr lang="es-ES" dirty="0"/>
              <a:t>Consiste en automatizar la adquisición de datos web accediendo a su código fuente</a:t>
            </a:r>
          </a:p>
          <a:p>
            <a:r>
              <a:rPr lang="es-ES" dirty="0"/>
              <a:t>Es útil cuando no disponemos de </a:t>
            </a:r>
            <a:r>
              <a:rPr lang="es-ES" dirty="0" err="1"/>
              <a:t>APIs</a:t>
            </a:r>
            <a:r>
              <a:rPr lang="es-ES" dirty="0"/>
              <a:t>, si bien tenemos que considerar los aspectos legales como GDPR</a:t>
            </a:r>
          </a:p>
          <a:p>
            <a:r>
              <a:rPr lang="es-ES" dirty="0"/>
              <a:t>En R disponemos del paquete </a:t>
            </a:r>
            <a:r>
              <a:rPr lang="es-ES" b="1" dirty="0" err="1"/>
              <a:t>rvest</a:t>
            </a:r>
            <a:r>
              <a:rPr lang="es-ES" dirty="0"/>
              <a:t> para implementar el proceso</a:t>
            </a:r>
            <a:endParaRPr lang="es-ES" b="1" dirty="0"/>
          </a:p>
        </p:txBody>
      </p:sp>
      <p:pic>
        <p:nvPicPr>
          <p:cNvPr id="6" name="Imagen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3E07819E-59BB-4055-9117-8FCD72A89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182" y="2317971"/>
            <a:ext cx="2863757" cy="2756004"/>
          </a:xfrm>
          <a:prstGeom prst="rect">
            <a:avLst/>
          </a:prstGeom>
        </p:spPr>
      </p:pic>
      <p:pic>
        <p:nvPicPr>
          <p:cNvPr id="8" name="Imagen 7" descr="Imagen que contiene señal, parada&#10;&#10;Descripción generada automáticamente">
            <a:extLst>
              <a:ext uri="{FF2B5EF4-FFF2-40B4-BE49-F238E27FC236}">
                <a16:creationId xmlns:a16="http://schemas.microsoft.com/office/drawing/2014/main" id="{CD77B188-A53A-40C0-8925-853BC9583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183" y="5449699"/>
            <a:ext cx="747753" cy="8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25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76866" y="1010073"/>
            <a:ext cx="6798734" cy="1303867"/>
          </a:xfrm>
        </p:spPr>
        <p:txBody>
          <a:bodyPr/>
          <a:lstStyle/>
          <a:p>
            <a:r>
              <a:rPr lang="es-ES" dirty="0"/>
              <a:t>Pasos a seguir</a:t>
            </a:r>
            <a:endParaRPr lang="es-ES" i="1" dirty="0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2435FF77-004D-4BF8-812D-F3566D05AD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8185262"/>
              </p:ext>
            </p:extLst>
          </p:nvPr>
        </p:nvGraphicFramePr>
        <p:xfrm>
          <a:off x="1524000" y="172547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Imagen 10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4C418DB3-8BD9-4C53-A8B9-5082F11DB7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484919"/>
            <a:ext cx="2041864" cy="713456"/>
          </a:xfrm>
          <a:prstGeom prst="rect">
            <a:avLst/>
          </a:prstGeom>
        </p:spPr>
      </p:pic>
      <p:pic>
        <p:nvPicPr>
          <p:cNvPr id="13" name="Imagen 12" descr="Imagen que contiene negro, estacionado&#10;&#10;Descripción generada automáticamente">
            <a:extLst>
              <a:ext uri="{FF2B5EF4-FFF2-40B4-BE49-F238E27FC236}">
                <a16:creationId xmlns:a16="http://schemas.microsoft.com/office/drawing/2014/main" id="{646D9E45-396B-45FF-A0F4-F7FC866512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624" y="5163645"/>
            <a:ext cx="1501498" cy="1554285"/>
          </a:xfrm>
          <a:prstGeom prst="rect">
            <a:avLst/>
          </a:prstGeom>
        </p:spPr>
      </p:pic>
      <p:pic>
        <p:nvPicPr>
          <p:cNvPr id="15" name="Imagen 14" descr="Captura de pantalla de un celular con texto&#10;&#10;Descripción generada automáticamente">
            <a:extLst>
              <a:ext uri="{FF2B5EF4-FFF2-40B4-BE49-F238E27FC236}">
                <a16:creationId xmlns:a16="http://schemas.microsoft.com/office/drawing/2014/main" id="{E3262BF0-F263-4538-8569-F862FCA326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83" y="5292732"/>
            <a:ext cx="1978504" cy="129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44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164" y="1294160"/>
            <a:ext cx="8762262" cy="1303867"/>
          </a:xfrm>
        </p:spPr>
        <p:txBody>
          <a:bodyPr/>
          <a:lstStyle/>
          <a:p>
            <a:r>
              <a:rPr lang="es-ES" dirty="0"/>
              <a:t>Acceso a nodos HTML (I): XPATH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0" y="2401133"/>
            <a:ext cx="4438836" cy="3804357"/>
          </a:xfrm>
        </p:spPr>
        <p:txBody>
          <a:bodyPr>
            <a:normAutofit/>
          </a:bodyPr>
          <a:lstStyle/>
          <a:p>
            <a:r>
              <a:rPr lang="es-ES" dirty="0"/>
              <a:t>Permite recorrer los elementos de un fichero XML</a:t>
            </a:r>
          </a:p>
          <a:p>
            <a:r>
              <a:rPr lang="es-ES" dirty="0"/>
              <a:t>Permite listar los nodos del XML como si se tratase de rutas de carpetas</a:t>
            </a:r>
          </a:p>
          <a:p>
            <a:r>
              <a:rPr lang="es-ES" dirty="0"/>
              <a:t>Se puede aplicar de manera equivalente con código HTML en la función </a:t>
            </a:r>
            <a:r>
              <a:rPr lang="es-ES" b="1" dirty="0" err="1"/>
              <a:t>html_nodes</a:t>
            </a:r>
            <a:r>
              <a:rPr lang="es-ES" b="1" dirty="0"/>
              <a:t>()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73746B6-72D9-4D7E-A4A9-94D2009CC9CE}"/>
              </a:ext>
            </a:extLst>
          </p:cNvPr>
          <p:cNvSpPr txBox="1"/>
          <p:nvPr/>
        </p:nvSpPr>
        <p:spPr>
          <a:xfrm>
            <a:off x="2396972" y="6249880"/>
            <a:ext cx="6498454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s-ES" sz="800" dirty="0"/>
              <a:t>Imágenes: </a:t>
            </a:r>
            <a:r>
              <a:rPr lang="es-ES" sz="800" dirty="0">
                <a:ea typeface="+mn-lt"/>
                <a:cs typeface="+mn-lt"/>
                <a:hlinkClick r:id="rId2"/>
              </a:rPr>
              <a:t>https://www.datacamp.com/</a:t>
            </a:r>
            <a:endParaRPr lang="es-ES" sz="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DE6080-F1EC-4C60-90EB-DD5D877AA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27" y="2257658"/>
            <a:ext cx="3533313" cy="109346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5DDA86A-8E8C-4407-8625-5C4C16E89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26" y="3506882"/>
            <a:ext cx="3533313" cy="125275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6BC9450-77AA-40D9-B36F-80D3FFB83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125" y="4919586"/>
            <a:ext cx="3533313" cy="10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01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164" y="1294160"/>
            <a:ext cx="8762262" cy="1303867"/>
          </a:xfrm>
        </p:spPr>
        <p:txBody>
          <a:bodyPr/>
          <a:lstStyle/>
          <a:p>
            <a:r>
              <a:rPr lang="es-ES" dirty="0"/>
              <a:t>Acceso a nodos HTML (II): CSS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0" y="2401133"/>
            <a:ext cx="4438836" cy="3804357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Acrónimo de </a:t>
            </a:r>
            <a:r>
              <a:rPr lang="es-ES" b="1" dirty="0" err="1"/>
              <a:t>Cascading</a:t>
            </a:r>
            <a:r>
              <a:rPr lang="es-ES" b="1" dirty="0"/>
              <a:t> Style </a:t>
            </a:r>
            <a:r>
              <a:rPr lang="es-ES" b="1" dirty="0" err="1"/>
              <a:t>Sheets</a:t>
            </a:r>
            <a:r>
              <a:rPr lang="es-ES" dirty="0"/>
              <a:t>, es un componente de las páginas web usado para la configuración del diseño de la misma</a:t>
            </a:r>
          </a:p>
          <a:p>
            <a:r>
              <a:rPr lang="es-ES" dirty="0"/>
              <a:t>Se compone de clases (</a:t>
            </a:r>
            <a:r>
              <a:rPr lang="es-ES" b="1" dirty="0" err="1"/>
              <a:t>class</a:t>
            </a:r>
            <a:r>
              <a:rPr lang="es-ES" dirty="0"/>
              <a:t>) e identificadores (</a:t>
            </a:r>
            <a:r>
              <a:rPr lang="es-ES" b="1" dirty="0"/>
              <a:t>id</a:t>
            </a:r>
            <a:r>
              <a:rPr lang="es-ES" dirty="0"/>
              <a:t>) que aplican a cualquier nodo HTML</a:t>
            </a:r>
          </a:p>
          <a:p>
            <a:r>
              <a:rPr lang="es-ES" dirty="0"/>
              <a:t>A diferencia del XPATH, puede acceder de una vez a todos los elementos que comparten una misma </a:t>
            </a:r>
            <a:r>
              <a:rPr lang="es-ES" b="1" dirty="0" err="1"/>
              <a:t>class</a:t>
            </a:r>
            <a:endParaRPr lang="es-ES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5426405-07DF-4380-BD9B-E9B7768F6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02533"/>
            <a:ext cx="3790765" cy="13663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F0E809B-AEBA-4D1F-AB07-106286FD5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" y="4254283"/>
            <a:ext cx="3977985" cy="47248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D88C612-E56E-4DBD-91EA-56794DD4B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" y="5212146"/>
            <a:ext cx="4572396" cy="43437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F11455C-D2F9-4C77-86B1-68B60AD269F6}"/>
              </a:ext>
            </a:extLst>
          </p:cNvPr>
          <p:cNvSpPr txBox="1"/>
          <p:nvPr/>
        </p:nvSpPr>
        <p:spPr>
          <a:xfrm>
            <a:off x="2396972" y="6249880"/>
            <a:ext cx="649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hlinkClick r:id="rId5"/>
              </a:rPr>
              <a:t>https://www.amazon.es/dp/B07PVCVBN7/ref=gw_es_desk_h1_smp_tkl_vd20?pf_rd_p=6a3eead2-0e48-4544-b6be-86f023277cb5&amp;pf_rd_r=N8M6GCQRTVEEE9EQRKBT&amp;th=1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1144756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5F5859-1328-4A42-A4B6-B8625B8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Engineering</a:t>
            </a:r>
            <a:r>
              <a:rPr lang="es-ES" dirty="0"/>
              <a:t> y Data </a:t>
            </a:r>
            <a:r>
              <a:rPr lang="es-ES" dirty="0" err="1"/>
              <a:t>Science</a:t>
            </a:r>
            <a:endParaRPr lang="es-ES" dirty="0"/>
          </a:p>
        </p:txBody>
      </p:sp>
      <p:pic>
        <p:nvPicPr>
          <p:cNvPr id="7" name="Marcador de posición de 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F637FE9A-325B-4B2B-AB05-4EDD84789E8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3" b="6853"/>
          <a:stretch>
            <a:fillRect/>
          </a:stretch>
        </p:blipFill>
        <p:spPr/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AEE0068-8A91-4F0B-AB19-7AA81CD30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El ejemplo del </a:t>
            </a:r>
            <a:r>
              <a:rPr lang="es-ES" dirty="0" err="1"/>
              <a:t>Titanic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769CCC1-A91D-439E-B98F-E5B41AC44EA8}"/>
              </a:ext>
            </a:extLst>
          </p:cNvPr>
          <p:cNvSpPr txBox="1"/>
          <p:nvPr/>
        </p:nvSpPr>
        <p:spPr>
          <a:xfrm>
            <a:off x="2396972" y="6249880"/>
            <a:ext cx="6498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hlinkClick r:id="rId3"/>
              </a:rPr>
              <a:t>https://www.kaggle.com/c/titanic/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523605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28251-E70B-49FE-B18B-DBE53C2F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>
                <a:latin typeface="Lato"/>
              </a:rPr>
              <a:t>Ejercicio 6</a:t>
            </a:r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5DBF95-DBD1-4F3D-991D-A8ADABA33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8563" y="2046299"/>
            <a:ext cx="4686873" cy="25448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E00C3A7-D7D5-4068-BE13-6F0D44AB47C4}"/>
              </a:ext>
            </a:extLst>
          </p:cNvPr>
          <p:cNvSpPr txBox="1"/>
          <p:nvPr/>
        </p:nvSpPr>
        <p:spPr>
          <a:xfrm>
            <a:off x="537099" y="4844923"/>
            <a:ext cx="8242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Desarrollaremos un proceso de web </a:t>
            </a:r>
            <a:r>
              <a:rPr lang="es-ES" dirty="0" err="1"/>
              <a:t>scraping</a:t>
            </a:r>
            <a:r>
              <a:rPr lang="es-ES" dirty="0"/>
              <a:t> que descargue el catálogo entero de revistas de la editorial </a:t>
            </a:r>
            <a:r>
              <a:rPr lang="es-ES" b="1" dirty="0" err="1"/>
              <a:t>Desperta</a:t>
            </a:r>
            <a:r>
              <a:rPr lang="es-ES" b="1" dirty="0"/>
              <a:t> Ferro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Usaremos la librería </a:t>
            </a:r>
            <a:r>
              <a:rPr lang="es-ES" b="1" dirty="0" err="1"/>
              <a:t>rvest</a:t>
            </a:r>
            <a:r>
              <a:rPr lang="es-ES" dirty="0"/>
              <a:t> y accederemos a los elementos </a:t>
            </a:r>
            <a:r>
              <a:rPr lang="es-ES" b="1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web principal es </a:t>
            </a:r>
            <a:r>
              <a:rPr lang="es-ES" dirty="0">
                <a:hlinkClick r:id="rId3"/>
              </a:rPr>
              <a:t>https://www.despertaferro-ediciones.com/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2093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164" y="1294160"/>
            <a:ext cx="8762262" cy="1303867"/>
          </a:xfrm>
        </p:spPr>
        <p:txBody>
          <a:bodyPr/>
          <a:lstStyle/>
          <a:p>
            <a:pPr algn="l"/>
            <a:r>
              <a:rPr lang="es-ES" dirty="0"/>
              <a:t>Otras consideraciones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9787" y="2259090"/>
            <a:ext cx="5007017" cy="3804357"/>
          </a:xfrm>
        </p:spPr>
        <p:txBody>
          <a:bodyPr>
            <a:normAutofit fontScale="92500"/>
          </a:bodyPr>
          <a:lstStyle/>
          <a:p>
            <a:r>
              <a:rPr lang="es-ES" dirty="0"/>
              <a:t>Dominar todo tipo de bases de datos y sistemas Big Data</a:t>
            </a:r>
          </a:p>
          <a:p>
            <a:r>
              <a:rPr lang="es-ES" dirty="0"/>
              <a:t>Manejar otros lenguajes como Python</a:t>
            </a:r>
          </a:p>
          <a:p>
            <a:r>
              <a:rPr lang="es-ES" dirty="0"/>
              <a:t>Diseñar y programar los flujos de ejecución de los procesos ETL</a:t>
            </a:r>
          </a:p>
          <a:p>
            <a:r>
              <a:rPr lang="es-ES" dirty="0"/>
              <a:t>Implementar procesos de computación paralela y distribuida</a:t>
            </a:r>
          </a:p>
          <a:p>
            <a:r>
              <a:rPr lang="es-ES" dirty="0"/>
              <a:t>Conocer las arquitecturas </a:t>
            </a:r>
            <a:r>
              <a:rPr lang="es-ES" dirty="0" err="1"/>
              <a:t>cloud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F11455C-D2F9-4C77-86B1-68B60AD269F6}"/>
              </a:ext>
            </a:extLst>
          </p:cNvPr>
          <p:cNvSpPr txBox="1"/>
          <p:nvPr/>
        </p:nvSpPr>
        <p:spPr>
          <a:xfrm>
            <a:off x="248574" y="6249880"/>
            <a:ext cx="6498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>
                <a:hlinkClick r:id="rId2"/>
              </a:rPr>
              <a:t>https://www.datacamp.com/community/blog/the-path-to-becoming-a-data-engineer</a:t>
            </a:r>
            <a:endParaRPr lang="es-ES" sz="800" dirty="0"/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9CAA02C-EBA9-472D-BC36-E3CB37601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669" y="1003176"/>
            <a:ext cx="3113632" cy="57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03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CD3AB9-08AC-4289-8E2F-F4E8A1316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800" dirty="0"/>
              <a:t>Gracias!</a:t>
            </a:r>
          </a:p>
        </p:txBody>
      </p:sp>
      <p:pic>
        <p:nvPicPr>
          <p:cNvPr id="4" name="Imagen 3" descr="Imagen que contiene exterior, amarillo, pasto, hombre&#10;&#10;Descripción generada automáticamente">
            <a:extLst>
              <a:ext uri="{FF2B5EF4-FFF2-40B4-BE49-F238E27FC236}">
                <a16:creationId xmlns:a16="http://schemas.microsoft.com/office/drawing/2014/main" id="{E08467C4-852B-477A-B994-CA4C0514C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78" y="2010006"/>
            <a:ext cx="7500644" cy="435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34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229F3-D889-45F1-B7F4-7FE9F9A5C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s-ES" dirty="0" err="1"/>
              <a:t>Titanic</a:t>
            </a:r>
            <a:r>
              <a:rPr lang="es-ES" dirty="0"/>
              <a:t> ML en la vida real</a:t>
            </a:r>
          </a:p>
        </p:txBody>
      </p:sp>
      <p:pic>
        <p:nvPicPr>
          <p:cNvPr id="4" name="Gráfico 3" descr="Base de datos">
            <a:extLst>
              <a:ext uri="{FF2B5EF4-FFF2-40B4-BE49-F238E27FC236}">
                <a16:creationId xmlns:a16="http://schemas.microsoft.com/office/drawing/2014/main" id="{EF1AE5F1-FF59-4852-A545-37A8D8658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951" y="2514600"/>
            <a:ext cx="914400" cy="914400"/>
          </a:xfrm>
          <a:prstGeom prst="rect">
            <a:avLst/>
          </a:prstGeom>
        </p:spPr>
      </p:pic>
      <p:pic>
        <p:nvPicPr>
          <p:cNvPr id="6" name="Gráfico 5" descr="Nube sincronizándose">
            <a:extLst>
              <a:ext uri="{FF2B5EF4-FFF2-40B4-BE49-F238E27FC236}">
                <a16:creationId xmlns:a16="http://schemas.microsoft.com/office/drawing/2014/main" id="{BA641C28-2751-4586-B666-3F35162A6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951" y="4908680"/>
            <a:ext cx="914400" cy="914400"/>
          </a:xfrm>
          <a:prstGeom prst="rect">
            <a:avLst/>
          </a:prstGeom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CC331656-9396-4103-96A8-569D2A74D9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5785" y="1778893"/>
            <a:ext cx="914400" cy="914400"/>
          </a:xfrm>
          <a:prstGeom prst="rect">
            <a:avLst/>
          </a:prstGeom>
        </p:spPr>
      </p:pic>
      <p:pic>
        <p:nvPicPr>
          <p:cNvPr id="12" name="Gráfico 11" descr="Mapa con marcador">
            <a:extLst>
              <a:ext uri="{FF2B5EF4-FFF2-40B4-BE49-F238E27FC236}">
                <a16:creationId xmlns:a16="http://schemas.microsoft.com/office/drawing/2014/main" id="{F04D0E0F-BC2A-475A-A0FE-59920BB7BB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60629" y="3514636"/>
            <a:ext cx="914400" cy="914400"/>
          </a:xfrm>
          <a:prstGeom prst="rect">
            <a:avLst/>
          </a:prstGeom>
        </p:spPr>
      </p:pic>
      <p:pic>
        <p:nvPicPr>
          <p:cNvPr id="14" name="Gráfico 13" descr="Torre de telecomunicaciones">
            <a:extLst>
              <a:ext uri="{FF2B5EF4-FFF2-40B4-BE49-F238E27FC236}">
                <a16:creationId xmlns:a16="http://schemas.microsoft.com/office/drawing/2014/main" id="{38DB2622-4F95-40D9-BC94-4AE8977676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60629" y="2409720"/>
            <a:ext cx="914400" cy="9144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CE72653-76C9-4A01-8C52-C4BDFFEF7641}"/>
              </a:ext>
            </a:extLst>
          </p:cNvPr>
          <p:cNvSpPr txBox="1"/>
          <p:nvPr/>
        </p:nvSpPr>
        <p:spPr>
          <a:xfrm>
            <a:off x="638671" y="3429000"/>
            <a:ext cx="1526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Base de datos relacional con las ventas de tickets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03B73DA-1F92-458D-8EFF-3EBFD4843ADE}"/>
              </a:ext>
            </a:extLst>
          </p:cNvPr>
          <p:cNvSpPr txBox="1"/>
          <p:nvPr/>
        </p:nvSpPr>
        <p:spPr>
          <a:xfrm>
            <a:off x="643109" y="5823080"/>
            <a:ext cx="1526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CRM en la nube con la información de los clientes</a:t>
            </a:r>
          </a:p>
        </p:txBody>
      </p:sp>
      <p:pic>
        <p:nvPicPr>
          <p:cNvPr id="20" name="Imagen 19" descr="Imagen que contiene dibujo, alimentos&#10;&#10;Descripción generada automáticamente">
            <a:extLst>
              <a:ext uri="{FF2B5EF4-FFF2-40B4-BE49-F238E27FC236}">
                <a16:creationId xmlns:a16="http://schemas.microsoft.com/office/drawing/2014/main" id="{E11536E7-F27B-4C39-AF83-92ECA80696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03" y="5018870"/>
            <a:ext cx="2050742" cy="1153542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3210134E-5E65-4A63-B418-AF01350DD0A7}"/>
              </a:ext>
            </a:extLst>
          </p:cNvPr>
          <p:cNvSpPr txBox="1"/>
          <p:nvPr/>
        </p:nvSpPr>
        <p:spPr>
          <a:xfrm>
            <a:off x="3599505" y="6120579"/>
            <a:ext cx="1526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Actividad de clientes en redes sociales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32CFBB4-9787-44DF-BC40-9C62B8F40A1A}"/>
              </a:ext>
            </a:extLst>
          </p:cNvPr>
          <p:cNvSpPr txBox="1"/>
          <p:nvPr/>
        </p:nvSpPr>
        <p:spPr>
          <a:xfrm>
            <a:off x="3604269" y="2584436"/>
            <a:ext cx="1526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Webs con noticias y eventos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2A68787-49DC-42C9-A4CE-62087B1A073E}"/>
              </a:ext>
            </a:extLst>
          </p:cNvPr>
          <p:cNvSpPr txBox="1"/>
          <p:nvPr/>
        </p:nvSpPr>
        <p:spPr>
          <a:xfrm>
            <a:off x="5796860" y="3763447"/>
            <a:ext cx="1526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Localización por GPS de los pasajeros</a:t>
            </a: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129EC515-4562-4626-BB06-10524745B5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28873" y="4611936"/>
            <a:ext cx="1979856" cy="512854"/>
          </a:xfrm>
          <a:prstGeom prst="rect">
            <a:avLst/>
          </a:prstGeom>
        </p:spPr>
      </p:pic>
      <p:pic>
        <p:nvPicPr>
          <p:cNvPr id="27" name="Gráfico 26" descr="Usuario">
            <a:extLst>
              <a:ext uri="{FF2B5EF4-FFF2-40B4-BE49-F238E27FC236}">
                <a16:creationId xmlns:a16="http://schemas.microsoft.com/office/drawing/2014/main" id="{A82AABF0-23FF-41B1-B006-971D4FF350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05785" y="3537080"/>
            <a:ext cx="914400" cy="914400"/>
          </a:xfrm>
          <a:prstGeom prst="rect">
            <a:avLst/>
          </a:prstGeom>
        </p:spPr>
      </p:pic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B4752D2D-8402-44DE-99C4-D55643BF1057}"/>
              </a:ext>
            </a:extLst>
          </p:cNvPr>
          <p:cNvCxnSpPr>
            <a:stCxn id="4" idx="3"/>
            <a:endCxn id="27" idx="1"/>
          </p:cNvCxnSpPr>
          <p:nvPr/>
        </p:nvCxnSpPr>
        <p:spPr>
          <a:xfrm>
            <a:off x="1859351" y="2971800"/>
            <a:ext cx="2046434" cy="1022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8E1CFA63-BE94-4CE3-AABE-406F0FCB08B1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1820181" y="3994280"/>
            <a:ext cx="2085604" cy="126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47F88949-BF8A-4BBF-B966-36F05997F87F}"/>
              </a:ext>
            </a:extLst>
          </p:cNvPr>
          <p:cNvCxnSpPr>
            <a:cxnSpLocks/>
            <a:stCxn id="20" idx="0"/>
            <a:endCxn id="27" idx="2"/>
          </p:cNvCxnSpPr>
          <p:nvPr/>
        </p:nvCxnSpPr>
        <p:spPr>
          <a:xfrm flipH="1" flipV="1">
            <a:off x="4362985" y="4451480"/>
            <a:ext cx="389" cy="567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2AFC6757-9576-404E-A266-B42E681FB535}"/>
              </a:ext>
            </a:extLst>
          </p:cNvPr>
          <p:cNvCxnSpPr>
            <a:cxnSpLocks/>
            <a:stCxn id="22" idx="2"/>
            <a:endCxn id="27" idx="0"/>
          </p:cNvCxnSpPr>
          <p:nvPr/>
        </p:nvCxnSpPr>
        <p:spPr>
          <a:xfrm flipH="1">
            <a:off x="4362985" y="3046101"/>
            <a:ext cx="4764" cy="490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0176386F-5066-472F-A37E-14F21759D357}"/>
              </a:ext>
            </a:extLst>
          </p:cNvPr>
          <p:cNvCxnSpPr>
            <a:stCxn id="23" idx="1"/>
            <a:endCxn id="27" idx="3"/>
          </p:cNvCxnSpPr>
          <p:nvPr/>
        </p:nvCxnSpPr>
        <p:spPr>
          <a:xfrm flipH="1">
            <a:off x="4820185" y="3994280"/>
            <a:ext cx="976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678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71A350-930D-43BC-BDE1-01D17B9AE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62" y="1388531"/>
            <a:ext cx="7434475" cy="529043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El rol del Data </a:t>
            </a:r>
            <a:r>
              <a:rPr lang="es-ES" b="1" dirty="0" err="1"/>
              <a:t>Engineer</a:t>
            </a:r>
            <a:r>
              <a:rPr lang="es-ES" b="1" dirty="0"/>
              <a:t> en el ciclo del Data </a:t>
            </a:r>
            <a:r>
              <a:rPr lang="es-ES" b="1" dirty="0" err="1"/>
              <a:t>Science</a:t>
            </a:r>
            <a:endParaRPr lang="es-ES" b="1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1E258AE-F244-4906-B26B-F2ADEE4CB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318607"/>
            <a:ext cx="3856037" cy="3863319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AA66D5-6D32-4A11-9FCB-ADBC0D2DE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El Data </a:t>
            </a:r>
            <a:r>
              <a:rPr lang="es-ES" dirty="0" err="1"/>
              <a:t>Engineer</a:t>
            </a:r>
            <a:r>
              <a:rPr lang="es-ES" dirty="0"/>
              <a:t> se encarga del desarrollo y el mantenimiento de las estructuras </a:t>
            </a:r>
            <a:r>
              <a:rPr lang="es-ES"/>
              <a:t>de datos </a:t>
            </a:r>
            <a:r>
              <a:rPr lang="es-ES" dirty="0"/>
              <a:t>necesarias para el desarrollo de modelos analíticos</a:t>
            </a:r>
          </a:p>
        </p:txBody>
      </p:sp>
    </p:spTree>
    <p:extLst>
      <p:ext uri="{BB962C8B-B14F-4D97-AF65-F5344CB8AC3E}">
        <p14:creationId xmlns:p14="http://schemas.microsoft.com/office/powerpoint/2010/main" val="1893618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71A350-930D-43BC-BDE1-01D17B9AE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488" y="1388531"/>
            <a:ext cx="7579023" cy="529043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El peso del Data </a:t>
            </a:r>
            <a:r>
              <a:rPr lang="es-ES" b="1" dirty="0" err="1"/>
              <a:t>Engineering</a:t>
            </a:r>
            <a:r>
              <a:rPr lang="es-ES" b="1" dirty="0"/>
              <a:t> en el ciclo del Data </a:t>
            </a:r>
            <a:r>
              <a:rPr lang="es-ES" b="1" dirty="0" err="1"/>
              <a:t>Science</a:t>
            </a:r>
            <a:endParaRPr lang="es-ES" b="1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1E258AE-F244-4906-B26B-F2ADEE4CB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9435" y="2840855"/>
            <a:ext cx="5514375" cy="2349353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AA66D5-6D32-4A11-9FCB-ADBC0D2DE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8693" y="3261884"/>
            <a:ext cx="2693799" cy="2438404"/>
          </a:xfrm>
        </p:spPr>
        <p:txBody>
          <a:bodyPr/>
          <a:lstStyle/>
          <a:p>
            <a:r>
              <a:rPr lang="es-ES" dirty="0"/>
              <a:t>Las tareas relacionadas con el Data </a:t>
            </a:r>
            <a:r>
              <a:rPr lang="es-ES" dirty="0" err="1"/>
              <a:t>Engineering</a:t>
            </a:r>
            <a:r>
              <a:rPr lang="es-ES" dirty="0"/>
              <a:t> suponen aproximadamente un 80% del total del ciclo de desarrollo del Data </a:t>
            </a:r>
            <a:r>
              <a:rPr lang="es-ES" dirty="0" err="1"/>
              <a:t>Science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916DE3C-6489-48C6-B3D4-9E9B5E6DB773}"/>
              </a:ext>
            </a:extLst>
          </p:cNvPr>
          <p:cNvSpPr txBox="1"/>
          <p:nvPr/>
        </p:nvSpPr>
        <p:spPr>
          <a:xfrm>
            <a:off x="2396972" y="6249880"/>
            <a:ext cx="6498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hlinkClick r:id="rId3"/>
              </a:rPr>
              <a:t>https://www.forbes.com/sites/gilpress/2016/03/23/data-preparation-most-time-consuming-least-enjoyable-data-science-task-survey-says/#59f8ae766f63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3914012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71A350-930D-43BC-BDE1-01D17B9AE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62" y="1388531"/>
            <a:ext cx="7434475" cy="529043"/>
          </a:xfrm>
        </p:spPr>
        <p:txBody>
          <a:bodyPr>
            <a:normAutofit/>
          </a:bodyPr>
          <a:lstStyle/>
          <a:p>
            <a:r>
              <a:rPr lang="es-ES" b="1" dirty="0"/>
              <a:t>La colaboración entre Data </a:t>
            </a:r>
            <a:r>
              <a:rPr lang="es-ES" b="1" dirty="0" err="1"/>
              <a:t>Scientists</a:t>
            </a:r>
            <a:r>
              <a:rPr lang="es-ES" b="1" dirty="0"/>
              <a:t> y </a:t>
            </a:r>
            <a:r>
              <a:rPr lang="es-ES" b="1" dirty="0" err="1"/>
              <a:t>Engineers</a:t>
            </a:r>
            <a:endParaRPr lang="es-ES" b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AA66D5-6D32-4A11-9FCB-ADBC0D2DE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315" y="3031065"/>
            <a:ext cx="3083348" cy="2438404"/>
          </a:xfrm>
        </p:spPr>
        <p:txBody>
          <a:bodyPr/>
          <a:lstStyle/>
          <a:p>
            <a:r>
              <a:rPr lang="es-ES" dirty="0"/>
              <a:t>El Data </a:t>
            </a:r>
            <a:r>
              <a:rPr lang="es-ES" dirty="0" err="1"/>
              <a:t>Engineer</a:t>
            </a:r>
            <a:r>
              <a:rPr lang="es-ES" dirty="0"/>
              <a:t> da un soporte clave al Data </a:t>
            </a:r>
            <a:r>
              <a:rPr lang="es-ES" dirty="0" err="1"/>
              <a:t>Scientist</a:t>
            </a:r>
            <a:r>
              <a:rPr lang="es-ES" dirty="0"/>
              <a:t> a la hora de procesar las diversas fuentes de información que contienen los datos de entrada de los modelos analíticos</a:t>
            </a:r>
          </a:p>
        </p:txBody>
      </p:sp>
      <p:pic>
        <p:nvPicPr>
          <p:cNvPr id="8" name="Marcador de contenido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EF4E79BE-A893-4797-81FD-3CBF0B738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37" y="2188728"/>
            <a:ext cx="4543740" cy="3865843"/>
          </a:xfr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1A43FF9-8833-483D-AFFC-4B421C49C59E}"/>
              </a:ext>
            </a:extLst>
          </p:cNvPr>
          <p:cNvSpPr txBox="1"/>
          <p:nvPr/>
        </p:nvSpPr>
        <p:spPr>
          <a:xfrm>
            <a:off x="2396972" y="6249880"/>
            <a:ext cx="6498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hlinkClick r:id="rId3"/>
              </a:rPr>
              <a:t>https://www.datacamp.com/community/blog/data-engineering-vs-data-science-infographic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1477592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Bases de datos relacionales y procesos ETL</a:t>
            </a:r>
          </a:p>
          <a:p>
            <a:endParaRPr lang="es-ES" dirty="0"/>
          </a:p>
          <a:p>
            <a:r>
              <a:rPr lang="es-ES" dirty="0"/>
              <a:t>Conexión con </a:t>
            </a:r>
            <a:r>
              <a:rPr lang="es-ES" dirty="0" err="1"/>
              <a:t>APIs</a:t>
            </a:r>
            <a:r>
              <a:rPr lang="es-ES" dirty="0"/>
              <a:t> mediante clientes y </a:t>
            </a:r>
            <a:r>
              <a:rPr lang="es-ES" b="1" dirty="0" err="1"/>
              <a:t>httr</a:t>
            </a:r>
            <a:endParaRPr lang="es-ES" b="1" dirty="0"/>
          </a:p>
          <a:p>
            <a:endParaRPr lang="es-ES" dirty="0"/>
          </a:p>
          <a:p>
            <a:r>
              <a:rPr lang="es-ES" dirty="0"/>
              <a:t>Web </a:t>
            </a:r>
            <a:r>
              <a:rPr lang="es-ES" dirty="0" err="1"/>
              <a:t>scraping</a:t>
            </a:r>
            <a:r>
              <a:rPr lang="es-ES" dirty="0"/>
              <a:t> con </a:t>
            </a:r>
            <a:r>
              <a:rPr lang="es-ES" b="1" dirty="0" err="1"/>
              <a:t>rvest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033053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21C61-70BB-46C8-80B4-737BCF60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Bases de datos relacionales</a:t>
            </a:r>
          </a:p>
        </p:txBody>
      </p:sp>
      <p:pic>
        <p:nvPicPr>
          <p:cNvPr id="6" name="Marcador de posición de imagen 5" descr="Imagen que contiene casa de juegos, cuarto, botella, tabla&#10;&#10;Descripción generada automáticamente">
            <a:extLst>
              <a:ext uri="{FF2B5EF4-FFF2-40B4-BE49-F238E27FC236}">
                <a16:creationId xmlns:a16="http://schemas.microsoft.com/office/drawing/2014/main" id="{DAA03BC1-A34D-4731-9ABE-FC27510B27D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4" b="13244"/>
          <a:stretch>
            <a:fillRect/>
          </a:stretch>
        </p:blipFill>
        <p:spPr/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C44482A-A6FC-4BAE-94B9-B1B8494C6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Accediendo a datos estructurados</a:t>
            </a:r>
          </a:p>
        </p:txBody>
      </p:sp>
    </p:spTree>
    <p:extLst>
      <p:ext uri="{BB962C8B-B14F-4D97-AF65-F5344CB8AC3E}">
        <p14:creationId xmlns:p14="http://schemas.microsoft.com/office/powerpoint/2010/main" val="29049033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resentaciones KSchool" id="{EEE151E1-9BD8-4146-9F91-3ADF1C526AFE}" vid="{7B327766-D322-4824-8ADC-616011D7F09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6872C23FC8E1947AC8521F9A228FB4E" ma:contentTypeVersion="8" ma:contentTypeDescription="Crear nuevo documento." ma:contentTypeScope="" ma:versionID="bb8f1e04e235c8be504e364d1e55da9f">
  <xsd:schema xmlns:xsd="http://www.w3.org/2001/XMLSchema" xmlns:xs="http://www.w3.org/2001/XMLSchema" xmlns:p="http://schemas.microsoft.com/office/2006/metadata/properties" xmlns:ns2="23f58540-22b4-45ac-8bc8-ec64c7919c32" xmlns:ns3="0910e0de-ccbb-42b3-b6ce-bcc211e70987" targetNamespace="http://schemas.microsoft.com/office/2006/metadata/properties" ma:root="true" ma:fieldsID="8488e2e653b694e96f64b771c7c3e40a" ns2:_="" ns3:_="">
    <xsd:import namespace="23f58540-22b4-45ac-8bc8-ec64c7919c32"/>
    <xsd:import namespace="0910e0de-ccbb-42b3-b6ce-bcc211e7098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f58540-22b4-45ac-8bc8-ec64c7919c3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10e0de-ccbb-42b3-b6ce-bcc211e709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3DCFF7-438F-4187-A0E1-C12B59F10B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f58540-22b4-45ac-8bc8-ec64c7919c32"/>
    <ds:schemaRef ds:uri="0910e0de-ccbb-42b3-b6ce-bcc211e709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97C6D-3B42-43C0-9C21-6FC53FC8C7D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DAD86DE-3C85-492C-ABE8-144C272E17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presentaciones KSchool</Template>
  <TotalTime>2223</TotalTime>
  <Words>1386</Words>
  <Application>Microsoft Office PowerPoint</Application>
  <PresentationFormat>Presentación en pantalla (4:3)</PresentationFormat>
  <Paragraphs>157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9" baseType="lpstr">
      <vt:lpstr>Arial</vt:lpstr>
      <vt:lpstr>Calibri</vt:lpstr>
      <vt:lpstr>Garamond</vt:lpstr>
      <vt:lpstr>Lato</vt:lpstr>
      <vt:lpstr>Lato Thin</vt:lpstr>
      <vt:lpstr>TrashHand</vt:lpstr>
      <vt:lpstr>Orgánico</vt:lpstr>
      <vt:lpstr>Presentación de PowerPoint</vt:lpstr>
      <vt:lpstr>Data Engineering con R</vt:lpstr>
      <vt:lpstr>Data Engineering y Data Science</vt:lpstr>
      <vt:lpstr>Titanic ML en la vida real</vt:lpstr>
      <vt:lpstr>El rol del Data Engineer en el ciclo del Data Science</vt:lpstr>
      <vt:lpstr>El peso del Data Engineering en el ciclo del Data Science</vt:lpstr>
      <vt:lpstr>La colaboración entre Data Scientists y Engineers</vt:lpstr>
      <vt:lpstr>Agenda</vt:lpstr>
      <vt:lpstr>Bases de datos relacionales</vt:lpstr>
      <vt:lpstr>Bases de datos relacionales</vt:lpstr>
      <vt:lpstr>Conexión a BBDD con R</vt:lpstr>
      <vt:lpstr>Ejercicio 1</vt:lpstr>
      <vt:lpstr>Procesos ETL</vt:lpstr>
      <vt:lpstr>Características del data warehouse</vt:lpstr>
      <vt:lpstr>Ejercicio 2</vt:lpstr>
      <vt:lpstr>Application Programming Interfaces</vt:lpstr>
      <vt:lpstr>Funcionamiento de APIs web</vt:lpstr>
      <vt:lpstr>JSON</vt:lpstr>
      <vt:lpstr>XML</vt:lpstr>
      <vt:lpstr>APIs web con R: httr</vt:lpstr>
      <vt:lpstr>Ejercicio 3</vt:lpstr>
      <vt:lpstr>Autenticación en APIs</vt:lpstr>
      <vt:lpstr>Ejercicio 4</vt:lpstr>
      <vt:lpstr>Ejercicio 5</vt:lpstr>
      <vt:lpstr>Web Scraping</vt:lpstr>
      <vt:lpstr>Cosechando contenido web</vt:lpstr>
      <vt:lpstr>Pasos a seguir</vt:lpstr>
      <vt:lpstr>Acceso a nodos HTML (I): XPATH</vt:lpstr>
      <vt:lpstr>Acceso a nodos HTML (II): CSS</vt:lpstr>
      <vt:lpstr>Ejercicio 6</vt:lpstr>
      <vt:lpstr>Otras consideraciones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Poveda Buedo</dc:creator>
  <cp:lastModifiedBy>Pedro Poveda Buedo</cp:lastModifiedBy>
  <cp:revision>71</cp:revision>
  <dcterms:created xsi:type="dcterms:W3CDTF">2020-02-01T09:16:00Z</dcterms:created>
  <dcterms:modified xsi:type="dcterms:W3CDTF">2020-02-14T13:39:03Z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0x010100A6872C23FC8E1947AC8521F9A228FB4E</vt:lpwstr>
  </property>
</Properties>
</file>